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png" ContentType="image/png"/>
  <Default Extension="jpe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1.xml" ContentType="application/vnd.openxmlformats-officedocument.theme+xml"/>
  <Override PartName="/ppt/slideMasters/slideMaster2.xml" ContentType="application/vnd.openxmlformats-officedocument.presentationml.slideMaster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slideMasters/slideMaster3.xml" ContentType="application/vnd.openxmlformats-officedocument.presentationml.slideMaster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3.xml" ContentType="application/vnd.openxmlformats-officedocument.theme+xml"/>
  <Override PartName="/ppt/slideMasters/slideMaster4.xml" ContentType="application/vnd.openxmlformats-officedocument.presentationml.slideMaster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theme/theme4.xml" ContentType="application/vnd.openxmlformats-officedocument.theme+xml"/>
  <Override PartName="/ppt/slideMasters/slideMaster5.xml" ContentType="application/vnd.openxmlformats-officedocument.presentationml.slideMaster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theme/theme5.xml" ContentType="application/vnd.openxmlformats-officedocument.theme+xml"/>
  <Override PartName="/ppt/slideMasters/slideMaster6.xml" ContentType="application/vnd.openxmlformats-officedocument.presentationml.slideMaster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theme/theme6.xml" ContentType="application/vnd.openxmlformats-officedocument.theme+xml"/>
  <Override PartName="/ppt/notesMasters/notesMaster1.xml" ContentType="application/vnd.openxmlformats-officedocument.presentationml.notesMaster+xml"/>
  <Override PartName="/ppt/theme/theme7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Slides/notesSlide1.xml" ContentType="application/vnd.openxmlformats-officedocument.presentationml.notes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Slides/notesSlide3.xml" ContentType="application/vnd.openxmlformats-officedocument.presentationml.notes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Slides/notesSlide4.xml" ContentType="application/vnd.openxmlformats-officedocument.presentationml.notes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Slides/notesSlide5.xml" ContentType="application/vnd.openxmlformats-officedocument.presentationml.notes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gs/tag1.xml" ContentType="application/vnd.openxmlformats-officedocument.presentationml.tags+xml"/>
  <Override PartName="/ppt/notesSlides/notesSlide6.xml" ContentType="application/vnd.openxmlformats-officedocument.presentationml.notesSlide+xml"/>
  <Override PartName="/ppt/slides/slide22.xml" ContentType="application/vnd.openxmlformats-officedocument.presentationml.slide+xml"/>
  <Override PartName="/ppt/notesSlides/notesSlide7.xml" ContentType="application/vnd.openxmlformats-officedocument.presentationml.notesSlide+xml"/>
  <Override PartName="/ppt/slides/slide23.xml" ContentType="application/vnd.openxmlformats-officedocument.presentationml.slide+xml"/>
  <Override PartName="/ppt/notesSlides/notesSlide8.xml" ContentType="application/vnd.openxmlformats-officedocument.presentationml.notesSlide+xml"/>
  <Override PartName="/ppt/slides/slide24.xml" ContentType="application/vnd.openxmlformats-officedocument.presentationml.slide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</file>

<file path=ppt/presentation.xml><?xml version="1.0" encoding="utf-8"?>
<p:presentation xmlns:p="http://schemas.openxmlformats.org/presentationml/2006/main" xmlns:r="http://schemas.openxmlformats.org/officeDocument/2006/relationships" xmlns:a="http://schemas.openxmlformats.org/drawingml/2006/main" saveSubsetFonts="1">
  <p:sldMasterIdLst>
    <p:sldMasterId id="2147483648" r:id="rId1"/>
    <p:sldMasterId id="2147483649" r:id="rId2"/>
    <p:sldMasterId id="2147483650" r:id="rId3"/>
    <p:sldMasterId id="2147483651" r:id="rId4"/>
    <p:sldMasterId id="2147483652" r:id="rId5"/>
    <p:sldMasterId id="2147483653" r:id="rId6"/>
  </p:sldMasterIdLst>
  <p:notesMasterIdLst>
    <p:notesMasterId r:id="rId7"/>
  </p:notesMasterIdLst>
  <p:sldIdLst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</p:sldIdLst>
  <p:sldSz type="screen16x9" cy="6858000" cx="12192000"/>
  <p:notesSz cx="6858000" cy="9144000"/>
  <p:defaultTextStyle>
    <a:defPPr>
      <a:defRPr lang="en-NG"/>
    </a:defPPr>
    <a:lvl1pPr algn="l" defTabSz="914400" eaLnBrk="1" hangingPunct="1" latinLnBrk="0" marL="0" rtl="0">
      <a:defRPr sz="1800" kern="12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sz="1800" kern="12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sz="1800" kern="12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sz="1800" kern="12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sz="1800" kern="12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sz="1800" kern="12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sz="1800" kern="12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sz="1800" kern="12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p="http://schemas.openxmlformats.org/presentationml/2006/main" xmlns:r="http://schemas.openxmlformats.org/officeDocument/2006/relationships" xmlns:a="http://schemas.openxmlformats.org/drawingml/2006/main">
  <p:cmAuthor id="1" name="pc" initials="p" lastIdx="2" clrIdx="0"/>
</p:cmAuthorLst>
</file>

<file path=ppt/presProps.xml><?xml version="1.0" encoding="utf-8"?>
<p:presentationPr xmlns:p="http://schemas.openxmlformats.org/presentationml/2006/main" xmlns:r="http://schemas.openxmlformats.org/officeDocument/2006/relationships" xmlns:a="http://schemas.openxmlformats.org/drawing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p="http://schemas.openxmlformats.org/presentationml/2006/main" xmlns:r="http://schemas.openxmlformats.org/officeDocument/2006/relationships" xmlns:a="http://schemas.openxmlformats.org/drawing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3" d="100"/>
          <a:sy n="63" d="100"/>
        </p:scale>
        <p:origin x="804" y="64"/>
      </p:cViewPr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6" Type="http://schemas.openxmlformats.org/officeDocument/2006/relationships/slideMaster" Target="slideMasters/slideMaster6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tableStyles" Target="tableStyles.xml"/><Relationship Id="rId33" Type="http://schemas.openxmlformats.org/officeDocument/2006/relationships/presProps" Target="presProps.xml"/><Relationship Id="rId34" Type="http://schemas.openxmlformats.org/officeDocument/2006/relationships/viewProps" Target="viewProps.xml"/><Relationship Id="rId35" Type="http://schemas.openxmlformats.org/officeDocument/2006/relationships/commentAuthors" Target="commentAuthors.xml"/><Relationship Id="rId36" Type="http://schemas.openxmlformats.org/officeDocument/2006/relationships/theme" Target="theme/theme1.xml"/></Relationships>
</file>

<file path=ppt/notesMasters/_rels/notesMaster1.xml.rels><?xml version="1.0" encoding="UTF-8" standalone="yes"?>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31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674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/>
        </p:spPr>
        <p:txBody>
          <a:bodyPr bIns="45720" lIns="91440" rIns="91440" rtlCol="0" tIns="45720" vert="horz"/>
          <a:lstStyle>
            <a:lvl1pPr algn="l">
              <a:defRPr sz="1200"/>
            </a:lvl1pPr>
          </a:lstStyle>
          <a:p>
            <a:endParaRPr lang="en-NG"/>
          </a:p>
        </p:txBody>
      </p:sp>
      <p:sp>
        <p:nvSpPr>
          <p:cNvPr id="1049675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/>
        </p:spPr>
        <p:txBody>
          <a:bodyPr bIns="45720" lIns="91440" rIns="91440" rtlCol="0" tIns="45720" vert="horz"/>
          <a:lstStyle>
            <a:lvl1pPr algn="r">
              <a:defRPr sz="1200"/>
            </a:lvl1pPr>
          </a:lstStyle>
          <a:p>
            <a:fld id="{D1B8A602-E02A-4D66-BDF1-1ADFCA86390D}" type="datetimeFigureOut">
              <a:rPr lang="en-NG" smtClean="0"/>
              <a:t>04/15/2023</a:t>
            </a:fld>
            <a:endParaRPr lang="en-NG"/>
          </a:p>
        </p:txBody>
      </p:sp>
      <p:sp>
        <p:nvSpPr>
          <p:cNvPr id="1049676" name="Slide Image Placeholder 3"/>
          <p:cNvSpPr>
            <a:spLocks noChangeAspect="1" noRot="1" noGrp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/>
          <a:noFill/>
          <a:ln w="12700">
            <a:solidFill>
              <a:prstClr val="black"/>
            </a:solidFill>
          </a:ln>
        </p:spPr>
        <p:txBody>
          <a:bodyPr anchor="ctr" bIns="45720" lIns="91440" rIns="91440" rtlCol="0" tIns="45720" vert="horz"/>
          <a:p>
            <a:endParaRPr lang="en-NG"/>
          </a:p>
        </p:txBody>
      </p:sp>
      <p:sp>
        <p:nvSpPr>
          <p:cNvPr id="1049677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/>
        </p:spPr>
        <p:txBody>
          <a:bodyPr bIns="45720" lIns="91440" rIns="91440" rtlCol="0" tIns="45720" vert="horz"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G"/>
          </a:p>
        </p:txBody>
      </p:sp>
      <p:sp>
        <p:nvSpPr>
          <p:cNvPr id="1049678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/>
        </p:spPr>
        <p:txBody>
          <a:bodyPr anchor="b" bIns="45720" lIns="91440" rIns="91440" rtlCol="0" tIns="45720" vert="horz"/>
          <a:lstStyle>
            <a:lvl1pPr algn="l">
              <a:defRPr sz="1200"/>
            </a:lvl1pPr>
          </a:lstStyle>
          <a:p>
            <a:endParaRPr lang="en-NG"/>
          </a:p>
        </p:txBody>
      </p:sp>
      <p:sp>
        <p:nvSpPr>
          <p:cNvPr id="1049679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/>
        </p:spPr>
        <p:txBody>
          <a:bodyPr anchor="b" bIns="45720" lIns="91440" rIns="91440" rtlCol="0" tIns="45720" vert="horz"/>
          <a:lstStyle>
            <a:lvl1pPr algn="r">
              <a:defRPr sz="1200"/>
            </a:lvl1pPr>
          </a:lstStyle>
          <a:p>
            <a:fld id="{9435E9A4-77B6-4522-BB5D-B5C5A67DEA38}" type="slidenum">
              <a:rPr lang="en-NG" smtClean="0"/>
              <a:t>‹#›</a:t>
            </a:fld>
            <a:endParaRPr lang="en-NG"/>
          </a:p>
        </p:txBody>
      </p:sp>
    </p:spTree>
  </p:cSld>
  <p:clrMap accent1="accent1" accent2="accent2" accent3="accent3" accent4="accent4" accent5="accent5" accent6="accent6" bg1="lt1" bg2="lt2" tx1="dk1" tx2="dk2" hlink="hlink" folHlink="folHlink"/>
  <p:notesStyle>
    <a:lvl1pPr algn="l" defTabSz="914400" eaLnBrk="1" hangingPunct="1" latinLnBrk="0" marL="0" rtl="0">
      <a:defRPr sz="1200" kern="12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sz="1200" kern="12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sz="1200" kern="12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sz="1200" kern="12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sz="1200" kern="12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sz="1200" kern="12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sz="1200" kern="12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sz="1200" kern="12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</Relationships>
</file>

<file path=ppt/notesSlides/_rels/notesSlide2.xml.rels><?xml version="1.0" encoding="UTF-8" standalone="yes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</Relationships>
</file>

<file path=ppt/notesSlides/_rels/notesSlide3.xml.rels><?xml version="1.0" encoding="UTF-8" standalone="yes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</Relationships>
</file>

<file path=ppt/notesSlides/_rels/notesSlide4.xml.rels><?xml version="1.0" encoding="UTF-8" standalone="yes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</Relationships>
</file>

<file path=ppt/notesSlides/_rels/notesSlide5.xml.rels><?xml version="1.0" encoding="UTF-8" standalone="yes"?>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</Relationships>
</file>

<file path=ppt/notesSlides/_rels/notesSlide6.xml.rels><?xml version="1.0" encoding="UTF-8" standalone="yes"?>
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</Relationships>
</file>

<file path=ppt/notesSlides/_rels/notesSlide7.xml.rels><?xml version="1.0" encoding="UTF-8" standalone="yes"?>
<Relationships xmlns="http://schemas.openxmlformats.org/package/2006/relationships"><Relationship Id="rId1" Type="http://schemas.openxmlformats.org/officeDocument/2006/relationships/slide" Target="../slides/slide22.xml"/><Relationship Id="rId2" Type="http://schemas.openxmlformats.org/officeDocument/2006/relationships/notesMaster" Target="../notesMasters/notesMaster1.xml"/></Relationships>
</file>

<file path=ppt/notesSlides/_rels/notesSlide8.xml.rels><?xml version="1.0" encoding="UTF-8" standalone="yes"?>
<Relationships xmlns="http://schemas.openxmlformats.org/package/2006/relationships"><Relationship Id="rId1" Type="http://schemas.openxmlformats.org/officeDocument/2006/relationships/slide" Target="../slides/slide23.xml"/><Relationship Id="rId2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10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8" name="Google Shape;118;g35f391192_057:notes"/>
          <p:cNvSpPr>
            <a:spLocks noChangeAspect="1" noRot="1" noGrp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8679" name="Google Shape;119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/>
        </p:spPr>
        <p:txBody>
          <a:bodyPr anchor="t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7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78" name="Slide Image Placeholder 1"/>
          <p:cNvSpPr>
            <a:spLocks noChangeAspect="1" noRot="1" noGrp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1048779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p>
            <a:endParaRPr dirty="0" lang="en-US"/>
          </a:p>
        </p:txBody>
      </p:sp>
      <p:sp>
        <p:nvSpPr>
          <p:cNvPr id="1048780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pPr algn="r" defTabSz="4572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fld id="{2C0E0717-8122-45B3-B643-E5E28E6A3D3D}" type="slidenum">
              <a:rPr baseline="0" b="0" cap="none" sz="1200" i="0" kern="1200" kumimoji="0" lang="en-US" noProof="0" normalizeH="0" spc="0" strike="noStrike" u="none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algn="r" defTabSz="457200" eaLnBrk="1" fontAlgn="auto" hangingPunct="1" indent="0" latinLnBrk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t>8</a:t>
            </a:fld>
            <a:endParaRPr baseline="0" b="0" cap="none" sz="1200" i="0" kern="1200" kumimoji="0" lang="en-US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8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99" name="Shape 696"/>
          <p:cNvSpPr>
            <a:spLocks noChangeAspect="1" noRot="1" noGrp="1"/>
          </p:cNvSpPr>
          <p:nvPr>
            <p:ph type="sldImg"/>
          </p:nvPr>
        </p:nvSpPr>
        <p:spPr>
          <a:prstGeom prst="rect"/>
        </p:spPr>
        <p:txBody>
          <a:bodyPr/>
          <a:p/>
        </p:txBody>
      </p:sp>
      <p:sp>
        <p:nvSpPr>
          <p:cNvPr id="1048800" name="Shape 697"/>
          <p:cNvSpPr>
            <a:spLocks noGrp="1"/>
          </p:cNvSpPr>
          <p:nvPr>
            <p:ph type="body" sz="quarter" idx="1"/>
          </p:nvPr>
        </p:nvSpPr>
        <p:spPr>
          <a:prstGeom prst="rect"/>
        </p:spPr>
        <p:txBody>
          <a:bodyPr/>
          <a:lstStyle>
            <a:lvl1pPr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YOU CAN SPONSOR AS MANY AS YOU WANT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0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58" name="Slide Image Placeholder 1"/>
          <p:cNvSpPr>
            <a:spLocks noChangeAspect="1" noRot="1" noGrp="1"/>
          </p:cNvSpPr>
          <p:nvPr>
            <p:ph type="sldImg"/>
          </p:nvPr>
        </p:nvSpPr>
        <p:spPr/>
      </p:sp>
      <p:sp>
        <p:nvSpPr>
          <p:cNvPr id="1048859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aa-ET"/>
          </a:p>
        </p:txBody>
      </p:sp>
      <p:sp>
        <p:nvSpPr>
          <p:cNvPr id="1048860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algn="r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fld id="{CCFC35B0-9F82-4DCA-B03B-98CF65A54379}" type="slidenum">
              <a:rPr baseline="0" b="0" cap="none" sz="1200" i="0" kern="1200" kumimoji="0" lang="en-US" noProof="0" normalizeH="0" spc="0" strike="noStrike" u="none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algn="r" defTabSz="914400" eaLnBrk="1" fontAlgn="auto" hangingPunct="1" indent="0" latinLnBrk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t>13</a:t>
            </a:fld>
            <a:endParaRPr baseline="0" b="0" cap="none" sz="1200" i="0" kern="1200" kumimoji="0" lang="en-US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1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59" name="Rectangle 2"/>
          <p:cNvSpPr>
            <a:spLocks noChangeAspect="1" noRot="1" noGrp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48960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anchor="t" anchorCtr="0" compatLnSpc="1" numCol="1" wrap="square">
            <a:prstTxWarp prst="textNoShape"/>
          </a:bodyPr>
          <a:p>
            <a:pPr eaLnBrk="1" hangingPunct="1">
              <a:spcBef>
                <a:spcPct val="0"/>
              </a:spcBef>
            </a:pPr>
            <a:endParaRPr lang="fil-PH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4" name="Slide Image Placeholder 1"/>
          <p:cNvSpPr>
            <a:spLocks noChangeAspect="1" noRot="1" noGrp="1"/>
          </p:cNvSpPr>
          <p:nvPr>
            <p:ph type="sldImg"/>
          </p:nvPr>
        </p:nvSpPr>
        <p:spPr/>
      </p:sp>
      <p:sp>
        <p:nvSpPr>
          <p:cNvPr id="1048625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dirty="0" lang="en-NG"/>
          </a:p>
        </p:txBody>
      </p:sp>
      <p:sp>
        <p:nvSpPr>
          <p:cNvPr id="1048626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algn="r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fld id="{03F03B00-CB07-4574-8ED9-2AEA1C77D93E}" type="slidenum">
              <a:rPr baseline="0" b="0" cap="none" sz="1200" i="0" kern="1200" kumimoji="0" lang="en-US" noProof="0" normalizeH="0" spc="0" strike="noStrike" u="none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algn="r" defTabSz="914400" eaLnBrk="1" fontAlgn="auto" hangingPunct="1" indent="0" latinLnBrk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t>17</a:t>
            </a:fld>
            <a:endParaRPr baseline="0" b="0" cap="none" sz="1200" i="0" kern="1200" kumimoji="0" lang="en-US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9" name="Slide Image Placeholder 1"/>
          <p:cNvSpPr>
            <a:spLocks noChangeAspect="1" noRot="1" noGrp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48620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anchor="t" anchorCtr="0" compatLnSpc="1" numCol="1" wrap="square">
            <a:prstTxWarp prst="textNoShape"/>
          </a:bodyPr>
          <a:p>
            <a:endParaRPr lang="en-US"/>
          </a:p>
        </p:txBody>
      </p:sp>
      <p:sp>
        <p:nvSpPr>
          <p:cNvPr id="1048621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algn="r" defTabSz="94615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fld id="{8BE87328-DC3A-45E3-BDDA-62CC34AC63CC}" type="slidenum">
              <a:rPr baseline="0" b="0" cap="none" sz="1200" i="0" kern="1200" kumimoji="0" lang="en-GB" noProof="0" normalizeH="0" spc="0" strike="noStrike" u="none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algn="r" defTabSz="946150" eaLnBrk="1" fontAlgn="auto" hangingPunct="1" indent="0" latinLnBrk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t>18</a:t>
            </a:fld>
            <a:endParaRPr baseline="0" b="0" cap="none" sz="1200" i="0" kern="1200" kumimoji="0" lang="en-GB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5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7" name="Text Box 1"/>
          <p:cNvSpPr txBox="1">
            <a:spLocks noChangeArrowheads="1"/>
          </p:cNvSpPr>
          <p:nvPr/>
        </p:nvSpPr>
        <p:spPr bwMode="auto">
          <a:xfrm>
            <a:off x="2143125" y="695325"/>
            <a:ext cx="2571750" cy="3429000"/>
          </a:xfrm>
          <a:prstGeom prst="rect"/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anchor="ctr" wrap="none"/>
          <a:p>
            <a:pPr algn="l" defTabSz="4572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baseline="0" b="0" cap="none" sz="1800" i="0" kern="1200" kumimoji="0" lang="en-US" noProof="0" normalizeH="0" spc="0" strike="noStrike" u="none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</p:txBody>
      </p:sp>
      <p:sp>
        <p:nvSpPr>
          <p:cNvPr id="1048618" name="Rectangle 2"/>
          <p:cNvSpPr>
            <a:spLocks noGrp="1" noChangeArrowheads="1"/>
          </p:cNvSpPr>
          <p:nvPr>
            <p:ph type="body"/>
          </p:nvPr>
        </p:nvSpPr>
        <p:spPr bwMode="auto">
          <a:xfrm>
            <a:off x="685800" y="4343400"/>
            <a:ext cx="5476875" cy="4106863"/>
          </a:xfrm>
          <a:noFill/>
        </p:spPr>
        <p:txBody>
          <a:bodyPr anchor="ctr" anchorCtr="0" compatLnSpc="1" numCol="1" wrap="none">
            <a:prstTxWarp prst="textNoShape"/>
          </a:bodyPr>
          <a:p>
            <a:pPr eaLnBrk="1" hangingPunct="1">
              <a:spcBef>
                <a:spcPct val="0"/>
              </a:spcBef>
            </a:pPr>
            <a:endParaRPr dirty="0" lang="en-US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Master" Target="../slideMasters/slideMaster2.xml"/></Relationships>
</file>

<file path=ppt/slideLayouts/_rels/slideLayout31.xml.rels><?xml version="1.0" encoding="UTF-8" standalone="yes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slideMaster" Target="../slideMasters/slideMaster3.xml"/></Relationships>
</file>

<file path=ppt/slideLayouts/_rels/slideLayout3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slideMaster" Target="../slideMasters/slideMaster3.xml"/></Relationships>
</file>

<file path=ppt/slideLayouts/_rels/slideLayout3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slideMaster" Target="../slideMasters/slideMaster3.xml"/></Relationships>
</file>

<file path=ppt/slideLayouts/_rels/slideLayout39.xml.rels><?xml version="1.0" encoding="UTF-8" standalone="yes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slideMaster" Target="../slideMasters/slideMaster3.xml"/></Relationships>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slideMaster" Target="../slideMasters/slideMaster3.xml"/></Relationships>
</file>

<file path=ppt/slideLayouts/_rels/slideLayout41.xml.rels><?xml version="1.0" encoding="UTF-8" standalone="yes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slideMaster" Target="../slideMasters/slideMaster3.xml"/></Relationships>
</file>

<file path=ppt/slideLayouts/_rels/slideLayout42.xml.rels><?xml version="1.0" encoding="UTF-8" standalone="yes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slideMaster" Target="../slideMasters/slideMaster3.xml"/></Relationships>
</file>

<file path=ppt/slideLayouts/_rels/slideLayout43.xml.rels><?xml version="1.0" encoding="UTF-8" standalone="yes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slideMaster" Target="../slideMasters/slideMaster3.xml"/></Relationships>
</file>

<file path=ppt/slideLayouts/_rels/slideLayout4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slideMaster" Target="../slideMasters/slideMaster3.xml"/></Relationships>
</file>

<file path=ppt/slideLayouts/_rels/slideLayout4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slideMaster" Target="../slideMasters/slideMaster4.xml"/></Relationships>
</file>

<file path=ppt/slideLayouts/_rels/slideLayout6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type="title">
  <p:cSld name="Title Slide">
    <p:spTree>
      <p:nvGrpSpPr>
        <p:cNvPr id="14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21" name="Title 1"/>
          <p:cNvSpPr>
            <a:spLocks noGrp="1"/>
          </p:cNvSpPr>
          <p:nvPr>
            <p:ph type="ctrTitle"/>
          </p:nvPr>
        </p:nvSpPr>
        <p:spPr>
          <a:xfrm>
            <a:off x="914401" y="2130433"/>
            <a:ext cx="10363200" cy="1470025"/>
          </a:xfrm>
        </p:spPr>
        <p:txBody>
          <a:bodyPr/>
          <a:p>
            <a:r>
              <a:rPr lang="en-US"/>
              <a:t>Click to edit Master title style</a:t>
            </a:r>
          </a:p>
        </p:txBody>
      </p:sp>
      <p:sp>
        <p:nvSpPr>
          <p:cNvPr id="1048722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1" cy="1752600"/>
          </a:xfrm>
        </p:spPr>
        <p:txBody>
          <a:bodyPr/>
          <a:lstStyle>
            <a:lvl1pPr algn="ctr" indent="0" mar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algn="ctr" indent="0" marL="457200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algn="ctr" indent="0" marL="914400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algn="ctr" indent="0" marL="1371600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algn="ctr" indent="0" marL="1828800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algn="ctr" indent="0" marL="2286000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algn="ctr" indent="0" marL="2743200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algn="ctr" indent="0" marL="3200400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algn="ctr" indent="0" marL="3657600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4872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02C4924-6740-4E16-9D65-69CC44C3EACB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t>15-Apr-23</a:t>
            </a:fld>
            <a:endParaRPr dirty="0"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4872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4872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2DC2E87-DD26-4846-85A5-EA41A820BE73}" type="slidenum">
              <a:rPr lang="en-US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dirty="0"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type="vertTx">
  <p:cSld name="Title and Vertical Text">
    <p:spTree>
      <p:nvGrpSpPr>
        <p:cNvPr id="25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236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Click to edit Master title style</a:t>
            </a:r>
          </a:p>
        </p:txBody>
      </p:sp>
      <p:sp>
        <p:nvSpPr>
          <p:cNvPr id="1049237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9238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8652099B-5266-4587-9B70-8009A93EBBD3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t>15-Apr-23</a:t>
            </a:fld>
            <a:endParaRPr dirty="0"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49239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4924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2717DDF0-DA94-487F-9EEC-A090BBC07A1A}" type="slidenum">
              <a:rPr lang="en-US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dirty="0"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type="vertTitleAndTx">
  <p:cSld name="Vertical Title and Text">
    <p:spTree>
      <p:nvGrpSpPr>
        <p:cNvPr id="25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220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6"/>
            <a:ext cx="2743200" cy="5851525"/>
          </a:xfrm>
        </p:spPr>
        <p:txBody>
          <a:bodyPr vert="eaVert"/>
          <a:p>
            <a:r>
              <a:rPr lang="en-US"/>
              <a:t>Click to edit Master title style</a:t>
            </a:r>
          </a:p>
        </p:txBody>
      </p:sp>
      <p:sp>
        <p:nvSpPr>
          <p:cNvPr id="1049221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6"/>
            <a:ext cx="8026400" cy="5851525"/>
          </a:xfrm>
        </p:spPr>
        <p:txBody>
          <a:bodyPr vert="eaVert"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922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CAFC930D-9726-4EFB-A57E-0640F15F113B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t>15-Apr-23</a:t>
            </a:fld>
            <a:endParaRPr dirty="0"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4922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4922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1A5EAB4E-9B83-4A31-AE14-E9694D3958CA}" type="slidenum">
              <a:rPr lang="en-US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dirty="0"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type="objOnly">
  <p:cSld name="Content">
    <p:spTree>
      <p:nvGrpSpPr>
        <p:cNvPr id="25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219" name="Content Placeholder 1"/>
          <p:cNvSpPr>
            <a:spLocks noGrp="1"/>
          </p:cNvSpPr>
          <p:nvPr>
            <p:ph/>
          </p:nvPr>
        </p:nvSpPr>
        <p:spPr>
          <a:xfrm>
            <a:off x="609600" y="274647"/>
            <a:ext cx="10972801" cy="5851525"/>
          </a:xfrm>
          <a:prstGeom prst="rect"/>
        </p:spPr>
        <p:txBody>
          <a:bodyPr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itle">
  <p:cSld name="Title Slide">
    <p:spTree>
      <p:nvGrpSpPr>
        <p:cNvPr id="17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81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dirty="0" lang="en-US"/>
          </a:p>
        </p:txBody>
      </p:sp>
      <p:sp>
        <p:nvSpPr>
          <p:cNvPr id="1048782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algn="l" indent="0" marL="0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 indent="0" marL="457200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algn="ctr" indent="0" marL="914400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algn="ctr" indent="0" marL="1371600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algn="ctr" indent="0" marL="1828800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algn="ctr" indent="0" marL="2286000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algn="ctr" indent="0" marL="2743200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algn="ctr" indent="0" marL="3200400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algn="ctr" indent="0" marL="3657600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 lang="en-US"/>
          </a:p>
        </p:txBody>
      </p:sp>
      <p:sp>
        <p:nvSpPr>
          <p:cNvPr id="104878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5FF529AB-4DEC-4C29-AA08-8B1329FCDBED}" type="datetimeFigureOut">
              <a:rPr lang="en-US" smtClean="0"/>
              <a:t>15-Apr-23</a:t>
            </a:fld>
            <a:endParaRPr lang="en-US"/>
          </a:p>
        </p:txBody>
      </p:sp>
      <p:sp>
        <p:nvSpPr>
          <p:cNvPr id="104878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785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ah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04878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p>
            <a:fld id="{656DA0EC-7243-4A74-B6BE-63273319941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5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6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p>
            <a:r>
              <a:rPr lang="en-US"/>
              <a:t>Click to edit Master title style</a:t>
            </a:r>
            <a:endParaRPr dirty="0" lang="en-US"/>
          </a:p>
        </p:txBody>
      </p:sp>
      <p:sp>
        <p:nvSpPr>
          <p:cNvPr id="1048607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 lang="en-US"/>
          </a:p>
        </p:txBody>
      </p:sp>
      <p:sp>
        <p:nvSpPr>
          <p:cNvPr id="1048608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5FF529AB-4DEC-4C29-AA08-8B1329FCDBED}" type="datetimeFigureOut">
              <a:rPr lang="en-US" smtClean="0"/>
              <a:t>15-Apr-23</a:t>
            </a:fld>
            <a:endParaRPr lang="en-US"/>
          </a:p>
        </p:txBody>
      </p:sp>
      <p:sp>
        <p:nvSpPr>
          <p:cNvPr id="1048609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6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ah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048611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656DA0EC-7243-4A74-B6BE-63273319941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secHead">
  <p:cSld name="Section Header">
    <p:spTree>
      <p:nvGrpSpPr>
        <p:cNvPr id="24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48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b="0" cap="none" sz="4000"/>
            </a:lvl1pPr>
          </a:lstStyle>
          <a:p>
            <a:r>
              <a:rPr lang="en-US"/>
              <a:t>Click to edit Master title style</a:t>
            </a:r>
            <a:endParaRPr dirty="0" lang="en-US"/>
          </a:p>
        </p:txBody>
      </p:sp>
      <p:sp>
        <p:nvSpPr>
          <p:cNvPr id="1049149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algn="l" indent="0" marL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indent="0" marL="45720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indent="0" marL="9144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indent="0" marL="13716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indent="0" marL="18288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indent="0" marL="22860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indent="0" marL="27432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indent="0" marL="32004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indent="0" marL="36576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150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5FF529AB-4DEC-4C29-AA08-8B1329FCDBED}" type="datetimeFigureOut">
              <a:rPr lang="en-US" smtClean="0"/>
              <a:t>15-Apr-23</a:t>
            </a:fld>
            <a:endParaRPr lang="en-US"/>
          </a:p>
        </p:txBody>
      </p:sp>
      <p:sp>
        <p:nvSpPr>
          <p:cNvPr id="1049151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9152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ah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04915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p>
            <a:fld id="{656DA0EC-7243-4A74-B6BE-63273319941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woObj">
  <p:cSld name="Two Content">
    <p:spTree>
      <p:nvGrpSpPr>
        <p:cNvPr id="25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212" name="Title 7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Click to edit Master title style</a:t>
            </a:r>
            <a:endParaRPr dirty="0" lang="en-US"/>
          </a:p>
        </p:txBody>
      </p:sp>
      <p:sp>
        <p:nvSpPr>
          <p:cNvPr id="104921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 lang="en-US"/>
          </a:p>
        </p:txBody>
      </p:sp>
      <p:sp>
        <p:nvSpPr>
          <p:cNvPr id="104921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 lang="en-US"/>
          </a:p>
        </p:txBody>
      </p:sp>
      <p:sp>
        <p:nvSpPr>
          <p:cNvPr id="104921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5FF529AB-4DEC-4C29-AA08-8B1329FCDBED}" type="datetimeFigureOut">
              <a:rPr lang="en-US" smtClean="0"/>
              <a:t>15-Apr-23</a:t>
            </a:fld>
            <a:endParaRPr lang="en-US"/>
          </a:p>
        </p:txBody>
      </p:sp>
      <p:sp>
        <p:nvSpPr>
          <p:cNvPr id="104921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921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ah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04921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p>
            <a:fld id="{656DA0EC-7243-4A74-B6BE-63273319941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woTxTwoObj">
  <p:cSld name="Comparison">
    <p:spTree>
      <p:nvGrpSpPr>
        <p:cNvPr id="24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67" name="Title 9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Click to edit Master title style</a:t>
            </a:r>
            <a:endParaRPr dirty="0" lang="en-US"/>
          </a:p>
        </p:txBody>
      </p:sp>
      <p:sp>
        <p:nvSpPr>
          <p:cNvPr id="1049168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indent="0" marL="0">
              <a:buNone/>
              <a:defRPr b="0" sz="2400"/>
            </a:lvl1pPr>
            <a:lvl2pPr indent="0" marL="457200">
              <a:buNone/>
              <a:defRPr b="1" sz="2000"/>
            </a:lvl2pPr>
            <a:lvl3pPr indent="0" marL="914400">
              <a:buNone/>
              <a:defRPr b="1" sz="1800"/>
            </a:lvl3pPr>
            <a:lvl4pPr indent="0" marL="1371600">
              <a:buNone/>
              <a:defRPr b="1" sz="1600"/>
            </a:lvl4pPr>
            <a:lvl5pPr indent="0" marL="1828800">
              <a:buNone/>
              <a:defRPr b="1" sz="1600"/>
            </a:lvl5pPr>
            <a:lvl6pPr indent="0" marL="2286000">
              <a:buNone/>
              <a:defRPr b="1" sz="1600"/>
            </a:lvl6pPr>
            <a:lvl7pPr indent="0" marL="2743200">
              <a:buNone/>
              <a:defRPr b="1" sz="1600"/>
            </a:lvl7pPr>
            <a:lvl8pPr indent="0" marL="3200400">
              <a:buNone/>
              <a:defRPr b="1" sz="1600"/>
            </a:lvl8pPr>
            <a:lvl9pPr indent="0" marL="3657600">
              <a:buNone/>
              <a:defRPr b="1"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169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 lang="en-US"/>
          </a:p>
        </p:txBody>
      </p:sp>
      <p:sp>
        <p:nvSpPr>
          <p:cNvPr id="1049170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indent="0" marL="0">
              <a:buNone/>
              <a:defRPr b="0" sz="2400"/>
            </a:lvl1pPr>
            <a:lvl2pPr indent="0" marL="457200">
              <a:buNone/>
              <a:defRPr b="1" sz="2000"/>
            </a:lvl2pPr>
            <a:lvl3pPr indent="0" marL="914400">
              <a:buNone/>
              <a:defRPr b="1" sz="1800"/>
            </a:lvl3pPr>
            <a:lvl4pPr indent="0" marL="1371600">
              <a:buNone/>
              <a:defRPr b="1" sz="1600"/>
            </a:lvl4pPr>
            <a:lvl5pPr indent="0" marL="1828800">
              <a:buNone/>
              <a:defRPr b="1" sz="1600"/>
            </a:lvl5pPr>
            <a:lvl6pPr indent="0" marL="2286000">
              <a:buNone/>
              <a:defRPr b="1" sz="1600"/>
            </a:lvl6pPr>
            <a:lvl7pPr indent="0" marL="2743200">
              <a:buNone/>
              <a:defRPr b="1" sz="1600"/>
            </a:lvl7pPr>
            <a:lvl8pPr indent="0" marL="3200400">
              <a:buNone/>
              <a:defRPr b="1" sz="1600"/>
            </a:lvl8pPr>
            <a:lvl9pPr indent="0" marL="3657600">
              <a:buNone/>
              <a:defRPr b="1"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171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 lang="en-US"/>
          </a:p>
        </p:txBody>
      </p:sp>
      <p:sp>
        <p:nvSpPr>
          <p:cNvPr id="1049172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5FF529AB-4DEC-4C29-AA08-8B1329FCDBED}" type="datetimeFigureOut">
              <a:rPr lang="en-US" smtClean="0"/>
              <a:t>15-Apr-23</a:t>
            </a:fld>
            <a:endParaRPr lang="en-US"/>
          </a:p>
        </p:txBody>
      </p:sp>
      <p:sp>
        <p:nvSpPr>
          <p:cNvPr id="1049173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9174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ah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04917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p>
            <a:fld id="{656DA0EC-7243-4A74-B6BE-63273319941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itleOnly">
  <p:cSld name="Title Only">
    <p:spTree>
      <p:nvGrpSpPr>
        <p:cNvPr id="14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28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Click to edit Master title style</a:t>
            </a:r>
            <a:endParaRPr dirty="0" lang="en-US"/>
          </a:p>
        </p:txBody>
      </p:sp>
      <p:sp>
        <p:nvSpPr>
          <p:cNvPr id="1048729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5FF529AB-4DEC-4C29-AA08-8B1329FCDBED}" type="datetimeFigureOut">
              <a:rPr lang="en-US" smtClean="0"/>
              <a:t>15-Apr-23</a:t>
            </a:fld>
            <a:endParaRPr lang="en-US"/>
          </a:p>
        </p:txBody>
      </p:sp>
      <p:sp>
        <p:nvSpPr>
          <p:cNvPr id="1048730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731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ah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048732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656DA0EC-7243-4A74-B6BE-63273319941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blank">
  <p:cSld name="Blank">
    <p:spTree>
      <p:nvGrpSpPr>
        <p:cNvPr id="5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5FF529AB-4DEC-4C29-AA08-8B1329FCDBED}" type="datetimeFigureOut">
              <a:rPr lang="en-US" smtClean="0"/>
              <a:t>15-Apr-23</a:t>
            </a:fld>
            <a:endParaRPr lang="en-US"/>
          </a:p>
        </p:txBody>
      </p:sp>
      <p:sp>
        <p:nvSpPr>
          <p:cNvPr id="104861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614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ah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048615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656DA0EC-7243-4A74-B6BE-63273319941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type="obj">
  <p:cSld name="Title and Content">
    <p:spTree>
      <p:nvGrpSpPr>
        <p:cNvPr id="25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225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Click to edit Master title style</a:t>
            </a:r>
          </a:p>
        </p:txBody>
      </p:sp>
      <p:sp>
        <p:nvSpPr>
          <p:cNvPr id="1049226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922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95241B66-D194-4E75-A61C-3FACE3938FA1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t>15-Apr-23</a:t>
            </a:fld>
            <a:endParaRPr dirty="0"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4922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4922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E10201D-EF92-43E1-B1AD-22AF6DE8C570}" type="slidenum">
              <a:rPr lang="en-US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dirty="0"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Tx">
  <p:cSld name="Content with Caption">
    <p:spTree>
      <p:nvGrpSpPr>
        <p:cNvPr id="24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94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b="0" sz="2000"/>
            </a:lvl1pPr>
          </a:lstStyle>
          <a:p>
            <a:r>
              <a:rPr lang="en-US"/>
              <a:t>Click to edit Master title style</a:t>
            </a:r>
            <a:endParaRPr dirty="0" lang="en-US"/>
          </a:p>
        </p:txBody>
      </p:sp>
      <p:sp>
        <p:nvSpPr>
          <p:cNvPr id="1049195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 lang="en-US"/>
          </a:p>
        </p:txBody>
      </p:sp>
      <p:sp>
        <p:nvSpPr>
          <p:cNvPr id="1049196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indent="0" marL="0">
              <a:buNone/>
              <a:defRPr sz="1400"/>
            </a:lvl1pPr>
            <a:lvl2pPr indent="0" marL="457200">
              <a:buNone/>
              <a:defRPr sz="1200"/>
            </a:lvl2pPr>
            <a:lvl3pPr indent="0" marL="914400">
              <a:buNone/>
              <a:defRPr sz="1000"/>
            </a:lvl3pPr>
            <a:lvl4pPr indent="0" marL="1371600">
              <a:buNone/>
              <a:defRPr sz="900"/>
            </a:lvl4pPr>
            <a:lvl5pPr indent="0" marL="1828800">
              <a:buNone/>
              <a:defRPr sz="900"/>
            </a:lvl5pPr>
            <a:lvl6pPr indent="0" marL="2286000">
              <a:buNone/>
              <a:defRPr sz="900"/>
            </a:lvl6pPr>
            <a:lvl7pPr indent="0" marL="2743200">
              <a:buNone/>
              <a:defRPr sz="900"/>
            </a:lvl7pPr>
            <a:lvl8pPr indent="0" marL="3200400">
              <a:buNone/>
              <a:defRPr sz="900"/>
            </a:lvl8pPr>
            <a:lvl9pPr indent="0" marL="365760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19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5FF529AB-4DEC-4C29-AA08-8B1329FCDBED}" type="datetimeFigureOut">
              <a:rPr lang="en-US" smtClean="0"/>
              <a:t>15-Apr-23</a:t>
            </a:fld>
            <a:endParaRPr lang="en-US"/>
          </a:p>
        </p:txBody>
      </p:sp>
      <p:sp>
        <p:nvSpPr>
          <p:cNvPr id="1049198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919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ah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049200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656DA0EC-7243-4A74-B6BE-63273319941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picTx">
  <p:cSld name="Picture with Caption">
    <p:spTree>
      <p:nvGrpSpPr>
        <p:cNvPr id="23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35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b="0" sz="2400"/>
            </a:lvl1pPr>
          </a:lstStyle>
          <a:p>
            <a:r>
              <a:rPr lang="en-US"/>
              <a:t>Click to edit Master title style</a:t>
            </a:r>
            <a:endParaRPr dirty="0" lang="en-US"/>
          </a:p>
        </p:txBody>
      </p:sp>
      <p:sp>
        <p:nvSpPr>
          <p:cNvPr id="1049136" name="Picture Placeholder 2"/>
          <p:cNvSpPr>
            <a:spLocks noChangeAspect="1" noGrp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algn="ctr" indent="0" marL="0">
              <a:buNone/>
              <a:defRPr sz="1600"/>
            </a:lvl1pPr>
            <a:lvl2pPr indent="0" marL="457200">
              <a:buNone/>
              <a:defRPr sz="1600"/>
            </a:lvl2pPr>
            <a:lvl3pPr indent="0" marL="914400">
              <a:buNone/>
              <a:defRPr sz="1600"/>
            </a:lvl3pPr>
            <a:lvl4pPr indent="0" marL="1371600">
              <a:buNone/>
              <a:defRPr sz="1600"/>
            </a:lvl4pPr>
            <a:lvl5pPr indent="0" marL="1828800">
              <a:buNone/>
              <a:defRPr sz="1600"/>
            </a:lvl5pPr>
            <a:lvl6pPr indent="0" marL="2286000">
              <a:buNone/>
              <a:defRPr sz="1600"/>
            </a:lvl6pPr>
            <a:lvl7pPr indent="0" marL="2743200">
              <a:buNone/>
              <a:defRPr sz="1600"/>
            </a:lvl7pPr>
            <a:lvl8pPr indent="0" marL="3200400">
              <a:buNone/>
              <a:defRPr sz="1600"/>
            </a:lvl8pPr>
            <a:lvl9pPr indent="0" marL="365760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dirty="0" lang="en-US"/>
          </a:p>
        </p:txBody>
      </p:sp>
      <p:sp>
        <p:nvSpPr>
          <p:cNvPr id="1049137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indent="0" marL="0">
              <a:buNone/>
              <a:defRPr sz="1200"/>
            </a:lvl1pPr>
            <a:lvl2pPr indent="0" marL="457200">
              <a:buNone/>
              <a:defRPr sz="1200"/>
            </a:lvl2pPr>
            <a:lvl3pPr indent="0" marL="914400">
              <a:buNone/>
              <a:defRPr sz="1000"/>
            </a:lvl3pPr>
            <a:lvl4pPr indent="0" marL="1371600">
              <a:buNone/>
              <a:defRPr sz="900"/>
            </a:lvl4pPr>
            <a:lvl5pPr indent="0" marL="1828800">
              <a:buNone/>
              <a:defRPr sz="900"/>
            </a:lvl5pPr>
            <a:lvl6pPr indent="0" marL="2286000">
              <a:buNone/>
              <a:defRPr sz="900"/>
            </a:lvl6pPr>
            <a:lvl7pPr indent="0" marL="2743200">
              <a:buNone/>
              <a:defRPr sz="900"/>
            </a:lvl7pPr>
            <a:lvl8pPr indent="0" marL="3200400">
              <a:buNone/>
              <a:defRPr sz="900"/>
            </a:lvl8pPr>
            <a:lvl9pPr indent="0" marL="365760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138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5FF529AB-4DEC-4C29-AA08-8B1329FCDBED}" type="datetimeFigureOut">
              <a:rPr lang="en-US" smtClean="0"/>
              <a:t>15-Apr-23</a:t>
            </a:fld>
            <a:endParaRPr lang="en-US"/>
          </a:p>
        </p:txBody>
      </p:sp>
      <p:sp>
        <p:nvSpPr>
          <p:cNvPr id="1049139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9140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ah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049141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p>
            <a:fld id="{656DA0EC-7243-4A74-B6BE-63273319941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24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4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b="0" cap="none" sz="4800"/>
            </a:lvl1pPr>
          </a:lstStyle>
          <a:p>
            <a:r>
              <a:rPr lang="en-US"/>
              <a:t>Click to edit Master title style</a:t>
            </a:r>
            <a:endParaRPr dirty="0" lang="en-US"/>
          </a:p>
        </p:txBody>
      </p:sp>
      <p:sp>
        <p:nvSpPr>
          <p:cNvPr id="104914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algn="l" indent="0" marL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indent="0" marL="45720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indent="0" marL="9144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indent="0" marL="13716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indent="0" marL="18288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indent="0" marL="22860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indent="0" marL="27432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indent="0" marL="32004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indent="0" marL="36576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14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5FF529AB-4DEC-4C29-AA08-8B1329FCDBED}" type="datetimeFigureOut">
              <a:rPr lang="en-US" smtClean="0"/>
              <a:t>15-Apr-23</a:t>
            </a:fld>
            <a:endParaRPr lang="en-US"/>
          </a:p>
        </p:txBody>
      </p:sp>
      <p:sp>
        <p:nvSpPr>
          <p:cNvPr id="104914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9146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ah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04914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p>
            <a:fld id="{656DA0EC-7243-4A74-B6BE-63273319941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24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85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b="0" cap="none" sz="4800"/>
            </a:lvl1pPr>
          </a:lstStyle>
          <a:p>
            <a:r>
              <a:rPr lang="en-US"/>
              <a:t>Click to edit Master title style</a:t>
            </a:r>
            <a:endParaRPr dirty="0" lang="en-US"/>
          </a:p>
        </p:txBody>
      </p:sp>
      <p:sp>
        <p:nvSpPr>
          <p:cNvPr id="1049186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indent="0" marL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indent="0" marL="457200">
              <a:buFontTx/>
              <a:buNone/>
            </a:lvl2pPr>
            <a:lvl3pPr indent="0" marL="914400">
              <a:buFontTx/>
              <a:buNone/>
            </a:lvl3pPr>
            <a:lvl4pPr indent="0" marL="1371600">
              <a:buFontTx/>
              <a:buNone/>
            </a:lvl4pPr>
            <a:lvl5pPr indent="0" marL="1828800">
              <a:buFontTx/>
              <a:buNone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187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algn="l" indent="0" marL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indent="0" marL="45720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indent="0" marL="9144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indent="0" marL="13716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indent="0" marL="18288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indent="0" marL="22860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indent="0" marL="27432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indent="0" marL="32004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indent="0" marL="36576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188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5FF529AB-4DEC-4C29-AA08-8B1329FCDBED}" type="datetimeFigureOut">
              <a:rPr lang="en-US" smtClean="0"/>
              <a:t>15-Apr-23</a:t>
            </a:fld>
            <a:endParaRPr lang="en-US"/>
          </a:p>
        </p:txBody>
      </p:sp>
      <p:sp>
        <p:nvSpPr>
          <p:cNvPr id="1049189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9190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ah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04919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p>
            <a:fld id="{656DA0EC-7243-4A74-B6BE-632733199412}" type="slidenum">
              <a:rPr lang="en-US" smtClean="0"/>
              <a:t>‹#›</a:t>
            </a:fld>
            <a:endParaRPr lang="en-US"/>
          </a:p>
        </p:txBody>
      </p:sp>
      <p:sp>
        <p:nvSpPr>
          <p:cNvPr id="1049192" name="TextBox 13"/>
          <p:cNvSpPr txBox="1"/>
          <p:nvPr/>
        </p:nvSpPr>
        <p:spPr>
          <a:xfrm>
            <a:off x="2467652" y="648005"/>
            <a:ext cx="609600" cy="584776"/>
          </a:xfrm>
          <a:prstGeom prst="rect"/>
        </p:spPr>
        <p:txBody>
          <a:bodyPr anchor="ctr" bIns="45720" lIns="91440" rIns="91440" rtlCol="0" tIns="45720" vert="horz">
            <a:noAutofit/>
          </a:bodyPr>
          <a:p>
            <a:pPr lvl="0"/>
            <a:r>
              <a:rPr baseline="0" dirty="0" sz="8000" lang="en-US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049193" name="TextBox 14"/>
          <p:cNvSpPr txBox="1"/>
          <p:nvPr/>
        </p:nvSpPr>
        <p:spPr>
          <a:xfrm>
            <a:off x="11114852" y="2905306"/>
            <a:ext cx="609600" cy="584776"/>
          </a:xfrm>
          <a:prstGeom prst="rect"/>
        </p:spPr>
        <p:txBody>
          <a:bodyPr anchor="ctr" bIns="45720" lIns="91440" rIns="91440" rtlCol="0" tIns="45720" vert="horz">
            <a:noAutofit/>
          </a:bodyPr>
          <a:p>
            <a:pPr lvl="0"/>
            <a:r>
              <a:rPr baseline="0" dirty="0" sz="8000" lang="en-US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23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29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b="0" sz="4800"/>
            </a:lvl1pPr>
          </a:lstStyle>
          <a:p>
            <a:r>
              <a:rPr lang="en-US"/>
              <a:t>Click to edit Master title style</a:t>
            </a:r>
            <a:endParaRPr dirty="0" lang="en-US"/>
          </a:p>
        </p:txBody>
      </p:sp>
      <p:sp>
        <p:nvSpPr>
          <p:cNvPr id="1049130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anchor="t" bIns="45720" lIns="91440" rIns="91440" rtlCol="0" tIns="45720" vert="horz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indent="0" lvl="0" marL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49131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5FF529AB-4DEC-4C29-AA08-8B1329FCDBED}" type="datetimeFigureOut">
              <a:rPr lang="en-US" smtClean="0"/>
              <a:t>15-Apr-23</a:t>
            </a:fld>
            <a:endParaRPr lang="en-US"/>
          </a:p>
        </p:txBody>
      </p:sp>
      <p:sp>
        <p:nvSpPr>
          <p:cNvPr id="1049132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9133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ah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049134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p>
            <a:fld id="{656DA0EC-7243-4A74-B6BE-63273319941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24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76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b="0" cap="none" sz="4800"/>
            </a:lvl1pPr>
          </a:lstStyle>
          <a:p>
            <a:r>
              <a:rPr lang="en-US"/>
              <a:t>Click to edit Master title style</a:t>
            </a:r>
            <a:endParaRPr dirty="0" lang="en-US"/>
          </a:p>
        </p:txBody>
      </p:sp>
      <p:sp>
        <p:nvSpPr>
          <p:cNvPr id="1049177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indent="0" marL="0">
              <a:buFontTx/>
              <a:buNone/>
              <a:defRPr sz="2400">
                <a:solidFill>
                  <a:schemeClr val="accent1"/>
                </a:solidFill>
              </a:defRPr>
            </a:lvl1pPr>
            <a:lvl2pPr indent="0" marL="457200">
              <a:buFontTx/>
              <a:buNone/>
            </a:lvl2pPr>
            <a:lvl3pPr indent="0" marL="914400">
              <a:buFontTx/>
              <a:buNone/>
            </a:lvl3pPr>
            <a:lvl4pPr indent="0" marL="1371600">
              <a:buFontTx/>
              <a:buNone/>
            </a:lvl4pPr>
            <a:lvl5pPr indent="0" marL="1828800">
              <a:buFontTx/>
              <a:buNone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178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anchor="t" bIns="45720" lIns="91440" rIns="91440" rtlCol="0" tIns="45720" vert="horz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indent="0" lvl="0" marL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49179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5FF529AB-4DEC-4C29-AA08-8B1329FCDBED}" type="datetimeFigureOut">
              <a:rPr lang="en-US" smtClean="0"/>
              <a:t>15-Apr-23</a:t>
            </a:fld>
            <a:endParaRPr lang="en-US"/>
          </a:p>
        </p:txBody>
      </p:sp>
      <p:sp>
        <p:nvSpPr>
          <p:cNvPr id="1049180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918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ah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04918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p>
            <a:fld id="{656DA0EC-7243-4A74-B6BE-632733199412}" type="slidenum">
              <a:rPr lang="en-US" smtClean="0"/>
              <a:t>‹#›</a:t>
            </a:fld>
            <a:endParaRPr lang="en-US"/>
          </a:p>
        </p:txBody>
      </p:sp>
      <p:sp>
        <p:nvSpPr>
          <p:cNvPr id="1049183" name="TextBox 16"/>
          <p:cNvSpPr txBox="1"/>
          <p:nvPr/>
        </p:nvSpPr>
        <p:spPr>
          <a:xfrm>
            <a:off x="2467652" y="648005"/>
            <a:ext cx="609600" cy="584776"/>
          </a:xfrm>
          <a:prstGeom prst="rect"/>
        </p:spPr>
        <p:txBody>
          <a:bodyPr anchor="ctr" bIns="45720" lIns="91440" rIns="91440" rtlCol="0" tIns="45720" vert="horz">
            <a:noAutofit/>
          </a:bodyPr>
          <a:p>
            <a:pPr lvl="0"/>
            <a:r>
              <a:rPr baseline="0" dirty="0" sz="8000" lang="en-US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049184" name="TextBox 17"/>
          <p:cNvSpPr txBox="1"/>
          <p:nvPr/>
        </p:nvSpPr>
        <p:spPr>
          <a:xfrm>
            <a:off x="11114852" y="2905306"/>
            <a:ext cx="609600" cy="584776"/>
          </a:xfrm>
          <a:prstGeom prst="rect"/>
        </p:spPr>
        <p:txBody>
          <a:bodyPr anchor="ctr" bIns="45720" lIns="91440" rIns="91440" rtlCol="0" tIns="45720" vert="horz">
            <a:noAutofit/>
          </a:bodyPr>
          <a:p>
            <a:pPr lvl="0"/>
            <a:r>
              <a:rPr baseline="0" dirty="0" sz="8000" lang="en-US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24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54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b="0" sz="4800"/>
            </a:lvl1pPr>
          </a:lstStyle>
          <a:p>
            <a:r>
              <a:rPr lang="en-US"/>
              <a:t>Click to edit Master title style</a:t>
            </a:r>
            <a:endParaRPr dirty="0" lang="en-US"/>
          </a:p>
        </p:txBody>
      </p:sp>
      <p:sp>
        <p:nvSpPr>
          <p:cNvPr id="1049155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indent="0" marL="0">
              <a:buFontTx/>
              <a:buNone/>
              <a:defRPr sz="2400">
                <a:solidFill>
                  <a:schemeClr val="accent1"/>
                </a:solidFill>
              </a:defRPr>
            </a:lvl1pPr>
            <a:lvl2pPr indent="0" marL="457200">
              <a:buFontTx/>
              <a:buNone/>
            </a:lvl2pPr>
            <a:lvl3pPr indent="0" marL="914400">
              <a:buFontTx/>
              <a:buNone/>
            </a:lvl3pPr>
            <a:lvl4pPr indent="0" marL="1371600">
              <a:buFontTx/>
              <a:buNone/>
            </a:lvl4pPr>
            <a:lvl5pPr indent="0" marL="1828800">
              <a:buFontTx/>
              <a:buNone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156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anchor="t" bIns="45720" lIns="91440" rIns="91440" rtlCol="0" tIns="45720" vert="horz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indent="0" lvl="0" marL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4915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5FF529AB-4DEC-4C29-AA08-8B1329FCDBED}" type="datetimeFigureOut">
              <a:rPr lang="en-US" smtClean="0"/>
              <a:t>15-Apr-23</a:t>
            </a:fld>
            <a:endParaRPr lang="en-US"/>
          </a:p>
        </p:txBody>
      </p:sp>
      <p:sp>
        <p:nvSpPr>
          <p:cNvPr id="1049158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915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ah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049160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p>
            <a:fld id="{656DA0EC-7243-4A74-B6BE-63273319941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vertTx">
  <p:cSld name="Title and Vertical Text">
    <p:spTree>
      <p:nvGrpSpPr>
        <p:cNvPr id="24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201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Click to edit Master title style</a:t>
            </a:r>
            <a:endParaRPr dirty="0" lang="en-US"/>
          </a:p>
        </p:txBody>
      </p:sp>
      <p:sp>
        <p:nvSpPr>
          <p:cNvPr id="1049202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anchor="t" vert="eaVert"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 lang="en-US"/>
          </a:p>
        </p:txBody>
      </p:sp>
      <p:sp>
        <p:nvSpPr>
          <p:cNvPr id="104920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5FF529AB-4DEC-4C29-AA08-8B1329FCDBED}" type="datetimeFigureOut">
              <a:rPr lang="en-US" smtClean="0"/>
              <a:t>15-Apr-23</a:t>
            </a:fld>
            <a:endParaRPr lang="en-US"/>
          </a:p>
        </p:txBody>
      </p:sp>
      <p:sp>
        <p:nvSpPr>
          <p:cNvPr id="104920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9205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ah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04920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656DA0EC-7243-4A74-B6BE-63273319941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vertTitleAndTx">
  <p:cSld name="Vertical Title and Text">
    <p:spTree>
      <p:nvGrpSpPr>
        <p:cNvPr id="24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61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anchor="ctr" vert="eaVert"/>
          <a:p>
            <a:r>
              <a:rPr lang="en-US"/>
              <a:t>Click to edit Master title style</a:t>
            </a:r>
            <a:endParaRPr dirty="0" lang="en-US"/>
          </a:p>
        </p:txBody>
      </p:sp>
      <p:sp>
        <p:nvSpPr>
          <p:cNvPr id="1049162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 lang="en-US"/>
          </a:p>
        </p:txBody>
      </p:sp>
      <p:sp>
        <p:nvSpPr>
          <p:cNvPr id="104916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5FF529AB-4DEC-4C29-AA08-8B1329FCDBED}" type="datetimeFigureOut">
              <a:rPr lang="en-US" smtClean="0"/>
              <a:t>15-Apr-23</a:t>
            </a:fld>
            <a:endParaRPr lang="en-US"/>
          </a:p>
        </p:txBody>
      </p:sp>
      <p:sp>
        <p:nvSpPr>
          <p:cNvPr id="104916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9165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ah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04916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656DA0EC-7243-4A74-B6BE-63273319941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 + Image">
  <p:cSld name="Title + 1 column + Image">
    <p:bg>
      <p:bgPr>
        <a:solidFill>
          <a:schemeClr val="lt1"/>
        </a:solidFill>
        <a:effectLst/>
      </p:bgPr>
    </p:bg>
    <p:spTree>
      <p:nvGrpSpPr>
        <p:cNvPr id="249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207" name="Google Shape;39;p6"/>
          <p:cNvSpPr/>
          <p:nvPr/>
        </p:nvSpPr>
        <p:spPr>
          <a:xfrm rot="10800000">
            <a:off x="6355833" y="400"/>
            <a:ext cx="5836000" cy="5836000"/>
          </a:xfrm>
          <a:prstGeom prst="round1Rect">
            <a:avLst>
              <a:gd name="adj" fmla="val 50000"/>
            </a:avLst>
          </a:prstGeom>
          <a:solidFill>
            <a:srgbClr val="142236">
              <a:alpha val="7819"/>
            </a:srgbClr>
          </a:solidFill>
          <a:ln>
            <a:noFill/>
          </a:ln>
        </p:spPr>
        <p:txBody>
          <a:bodyPr anchor="ctr" anchorCtr="0" bIns="121890" lIns="121890" rIns="121890" spcFirstLastPara="1" tIns="121890" wrap="square">
            <a:noAutofit/>
          </a:bodyPr>
          <a:p>
            <a:pPr algn="l" defTabSz="4572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baseline="0" b="0" cap="none" sz="1800" i="0" kern="1200" kumimoji="0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sp>
        <p:nvSpPr>
          <p:cNvPr id="1049208" name="Google Shape;40;p6"/>
          <p:cNvSpPr/>
          <p:nvPr/>
        </p:nvSpPr>
        <p:spPr>
          <a:xfrm flipH="1">
            <a:off x="11680800" y="6346833"/>
            <a:ext cx="511200" cy="511200"/>
          </a:xfrm>
          <a:prstGeom prst="round1Rect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anchor="ctr" anchorCtr="0" bIns="121890" lIns="121890" rIns="121890" spcFirstLastPara="1" tIns="121890" wrap="square">
            <a:noAutofit/>
          </a:bodyPr>
          <a:p>
            <a:pPr algn="l" defTabSz="4572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baseline="0" b="0" cap="none" sz="1800" i="0" kern="1200" kumimoji="0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sp>
        <p:nvSpPr>
          <p:cNvPr id="1049209" name="Google Shape;41;p6"/>
          <p:cNvSpPr txBox="1">
            <a:spLocks noGrp="1"/>
          </p:cNvSpPr>
          <p:nvPr>
            <p:ph type="title"/>
          </p:nvPr>
        </p:nvSpPr>
        <p:spPr>
          <a:xfrm>
            <a:off x="1217567" y="1112233"/>
            <a:ext cx="4622800" cy="836000"/>
          </a:xfrm>
          <a:prstGeom prst="rect"/>
        </p:spPr>
        <p:txBody>
          <a:bodyPr anchor="b" anchorCtr="0" bIns="0" lIns="0" rIns="0" spcFirstLastPara="1" tIns="0" wrap="square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</a:lvl9pPr>
          </a:lstStyle>
          <a:p/>
        </p:txBody>
      </p:sp>
      <p:sp>
        <p:nvSpPr>
          <p:cNvPr id="1049210" name="Google Shape;42;p6"/>
          <p:cNvSpPr txBox="1">
            <a:spLocks noGrp="1"/>
          </p:cNvSpPr>
          <p:nvPr>
            <p:ph type="body" idx="1"/>
          </p:nvPr>
        </p:nvSpPr>
        <p:spPr>
          <a:xfrm>
            <a:off x="1217567" y="2125000"/>
            <a:ext cx="4622800" cy="3711600"/>
          </a:xfrm>
          <a:prstGeom prst="rect"/>
        </p:spPr>
        <p:txBody>
          <a:bodyPr anchor="t" anchorCtr="0" bIns="0" lIns="0" rIns="0" spcFirstLastPara="1" tIns="0" wrap="square">
            <a:noAutofit/>
          </a:bodyPr>
          <a:lstStyle>
            <a:lvl1pPr indent="-474095" lvl="0" marL="609551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000"/>
              <a:buChar char="╸"/>
              <a:defRPr sz="2700">
                <a:solidFill>
                  <a:schemeClr val="dk2"/>
                </a:solidFill>
              </a:defRPr>
            </a:lvl1pPr>
            <a:lvl2pPr indent="-474095" lvl="1" marL="121910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Char char="╶"/>
              <a:defRPr sz="2700">
                <a:solidFill>
                  <a:schemeClr val="dk2"/>
                </a:solidFill>
              </a:defRPr>
            </a:lvl2pPr>
            <a:lvl3pPr indent="-474095" lvl="2" marL="182865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╶"/>
              <a:defRPr sz="2700">
                <a:solidFill>
                  <a:schemeClr val="dk2"/>
                </a:solidFill>
              </a:defRPr>
            </a:lvl3pPr>
            <a:lvl4pPr indent="-474095" lvl="3" marL="243820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╶"/>
              <a:defRPr sz="2700">
                <a:solidFill>
                  <a:schemeClr val="dk2"/>
                </a:solidFill>
              </a:defRPr>
            </a:lvl4pPr>
            <a:lvl5pPr indent="-474095" lvl="4" marL="304775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╶"/>
              <a:defRPr sz="2700">
                <a:solidFill>
                  <a:schemeClr val="dk2"/>
                </a:solidFill>
              </a:defRPr>
            </a:lvl5pPr>
            <a:lvl6pPr indent="-474095" lvl="5" marL="365730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╶"/>
              <a:defRPr sz="2700">
                <a:solidFill>
                  <a:schemeClr val="dk2"/>
                </a:solidFill>
              </a:defRPr>
            </a:lvl6pPr>
            <a:lvl7pPr indent="-474095" lvl="6" marL="426685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╶"/>
              <a:defRPr sz="2700">
                <a:solidFill>
                  <a:schemeClr val="dk2"/>
                </a:solidFill>
              </a:defRPr>
            </a:lvl7pPr>
            <a:lvl8pPr indent="-474095" lvl="7" marL="487641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╶"/>
              <a:defRPr sz="2700">
                <a:solidFill>
                  <a:schemeClr val="dk2"/>
                </a:solidFill>
              </a:defRPr>
            </a:lvl8pPr>
            <a:lvl9pPr indent="-474095" lvl="8" marL="548596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╶"/>
              <a:defRPr sz="27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9211" name="Google Shape;43;p6"/>
          <p:cNvSpPr txBox="1">
            <a:spLocks noGrp="1"/>
          </p:cNvSpPr>
          <p:nvPr>
            <p:ph type="sldNum" idx="12"/>
          </p:nvPr>
        </p:nvSpPr>
        <p:spPr>
          <a:xfrm>
            <a:off x="11680633" y="6346604"/>
            <a:ext cx="511200" cy="511200"/>
          </a:xfrm>
          <a:prstGeom prst="rect"/>
        </p:spPr>
        <p:txBody>
          <a:bodyPr anchor="ctr" anchorCtr="0" bIns="0" lIns="0" rIns="0" spcFirstLastPara="1" tIns="0" wrap="square">
            <a:noAutofit/>
          </a:bodyPr>
          <a:lstStyle>
            <a:lvl1pPr lvl="0" rtl="0">
              <a:buNone/>
            </a:lvl1pPr>
            <a:lvl2pPr lvl="1" rtl="0">
              <a:buNone/>
            </a:lvl2pPr>
            <a:lvl3pPr lvl="2" rtl="0">
              <a:buNone/>
            </a:lvl3pPr>
            <a:lvl4pPr lvl="3" rtl="0">
              <a:buNone/>
            </a:lvl4pPr>
            <a:lvl5pPr lvl="4" rtl="0">
              <a:buNone/>
            </a:lvl5pPr>
            <a:lvl6pPr lvl="5" rtl="0">
              <a:buNone/>
            </a:lvl6pPr>
            <a:lvl7pPr lvl="6" rtl="0">
              <a:buNone/>
            </a:lvl7pPr>
            <a:lvl8pPr lvl="7" rtl="0">
              <a:buNone/>
            </a:lvl8pPr>
            <a:lvl9pPr lvl="8" rtl="0">
              <a:buNone/>
            </a:lvl9pPr>
          </a:lstStyle>
          <a:p>
            <a:pPr algn="ctr" defTabSz="4572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fld id="{00000000-1234-1234-1234-123412341234}" type="slidenum">
              <a:rPr baseline="0" b="0" cap="none" sz="2000" i="0" kern="1200" kumimoji="0" lang="en" noProof="0" normalizeH="0" spc="0" strike="noStrike" u="none" smtClean="0">
                <a:ln>
                  <a:noFill/>
                </a:ln>
                <a:solidFill>
                  <a:srgbClr val="FEFFFF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pPr algn="ctr" defTabSz="457200" eaLnBrk="1" fontAlgn="auto" hangingPunct="1" indent="0" latinLnBrk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t>‹#›</a:t>
            </a:fld>
            <a:endParaRPr baseline="0" b="0" cap="none" dirty="0" sz="2000" i="0" kern="1200" kumimoji="0" lang="en" noProof="0" normalizeH="0" spc="0" strike="noStrike" u="none">
              <a:ln>
                <a:noFill/>
              </a:ln>
              <a:solidFill>
                <a:srgbClr val="FEFFFF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type="secHead">
  <p:cSld name="Section Header">
    <p:spTree>
      <p:nvGrpSpPr>
        <p:cNvPr id="25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241" name="Title 1"/>
          <p:cNvSpPr>
            <a:spLocks noGrp="1"/>
          </p:cNvSpPr>
          <p:nvPr>
            <p:ph type="title"/>
          </p:nvPr>
        </p:nvSpPr>
        <p:spPr>
          <a:xfrm>
            <a:off x="963084" y="4406908"/>
            <a:ext cx="10363200" cy="1362075"/>
          </a:xfrm>
        </p:spPr>
        <p:txBody>
          <a:bodyPr anchor="t"/>
          <a:lstStyle>
            <a:lvl1pPr algn="l">
              <a:defRPr b="1" cap="all"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49242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indent="0" marL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indent="0" marL="45720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indent="0" marL="9144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indent="0" marL="13716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indent="0" marL="18288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indent="0" marL="22860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indent="0" marL="27432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indent="0" marL="32004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indent="0" marL="36576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24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147DC32-1020-4CBD-AAEF-123EDCB1FAC3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t>15-Apr-23</a:t>
            </a:fld>
            <a:endParaRPr dirty="0"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4924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4924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2A158E5D-0711-44C9-8DB8-7E5A5037AA3B}" type="slidenum">
              <a:rPr lang="en-US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dirty="0"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8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97" name="Picture 2" descr="Droplets-HD-Content-R1d.png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/>
        </p:spPr>
      </p:pic>
      <p:sp>
        <p:nvSpPr>
          <p:cNvPr id="1048815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Click to edit Master title style</a:t>
            </a:r>
            <a:endParaRPr dirty="0" lang="en-US"/>
          </a:p>
        </p:txBody>
      </p:sp>
      <p:sp>
        <p:nvSpPr>
          <p:cNvPr id="1048816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 lang="en-US"/>
          </a:p>
        </p:txBody>
      </p:sp>
      <p:sp>
        <p:nvSpPr>
          <p:cNvPr id="104881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endParaRPr lang="en-US"/>
          </a:p>
        </p:txBody>
      </p:sp>
      <p:sp>
        <p:nvSpPr>
          <p:cNvPr id="104881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81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FF634BF6-AD23-422D-9410-839408E6144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type="title">
  <p:cSld name="Title Slide">
    <p:spTree>
      <p:nvGrpSpPr>
        <p:cNvPr id="28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7" name="Group 1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49431" name="Rectangle 7"/>
            <p:cNvSpPr/>
            <p:nvPr/>
          </p:nvSpPr>
          <p:spPr>
            <a:xfrm>
              <a:off x="0" y="0"/>
              <a:ext cx="12192000" cy="6858000"/>
            </a:xfrm>
            <a:prstGeom prst="rect"/>
            <a:blipFill>
              <a:blip xmlns:r="http://schemas.openxmlformats.org/officeDocument/2006/relationships" r:embed="rId1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49432" name="Oval 8"/>
            <p:cNvSpPr/>
            <p:nvPr/>
          </p:nvSpPr>
          <p:spPr>
            <a:xfrm>
              <a:off x="8609012" y="5867400"/>
              <a:ext cx="990600" cy="990600"/>
            </a:xfrm>
            <a:prstGeom prst="ellipse"/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36000">
                  <a:schemeClr val="accent5">
                    <a:alpha val="7000"/>
                  </a:schemeClr>
                </a:gs>
                <a:gs pos="66000">
                  <a:schemeClr val="accent5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49433" name="Oval 9"/>
            <p:cNvSpPr/>
            <p:nvPr/>
          </p:nvSpPr>
          <p:spPr>
            <a:xfrm>
              <a:off x="8609012" y="1676400"/>
              <a:ext cx="2819400" cy="2819400"/>
            </a:xfrm>
            <a:prstGeom prst="ellipse"/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36000">
                  <a:schemeClr val="accent5">
                    <a:alpha val="6000"/>
                  </a:schemeClr>
                </a:gs>
                <a:gs pos="69000">
                  <a:schemeClr val="accent5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49434" name="Oval 10"/>
            <p:cNvSpPr/>
            <p:nvPr/>
          </p:nvSpPr>
          <p:spPr>
            <a:xfrm>
              <a:off x="7999412" y="1587"/>
              <a:ext cx="1600200" cy="1600200"/>
            </a:xfrm>
            <a:prstGeom prst="ellipse"/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49435" name="Oval 11"/>
            <p:cNvSpPr/>
            <p:nvPr/>
          </p:nvSpPr>
          <p:spPr>
            <a:xfrm>
              <a:off x="0" y="2895600"/>
              <a:ext cx="2362200" cy="2362200"/>
            </a:xfrm>
            <a:prstGeom prst="ellipse"/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3600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49436" name="Oval 12"/>
            <p:cNvSpPr/>
            <p:nvPr/>
          </p:nvSpPr>
          <p:spPr>
            <a:xfrm>
              <a:off x="0" y="2667000"/>
              <a:ext cx="4191000" cy="4191000"/>
            </a:xfrm>
            <a:prstGeom prst="ellipse"/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49437" name="Oval 13"/>
            <p:cNvSpPr/>
            <p:nvPr/>
          </p:nvSpPr>
          <p:spPr>
            <a:xfrm>
              <a:off x="8609012" y="5865239"/>
              <a:ext cx="990600" cy="990600"/>
            </a:xfrm>
            <a:prstGeom prst="ellipse"/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4943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ah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049439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dirty="0" lang="en-US"/>
          </a:p>
        </p:txBody>
      </p:sp>
      <p:sp>
        <p:nvSpPr>
          <p:cNvPr id="1049440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algn="l" indent="0" marL="0">
              <a:buNone/>
              <a:defRPr cap="all">
                <a:solidFill>
                  <a:schemeClr val="accent1"/>
                </a:solidFill>
              </a:defRPr>
            </a:lvl1pPr>
            <a:lvl2pPr algn="ctr" indent="0" marL="457200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algn="ctr" indent="0" marL="914400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algn="ctr" indent="0" marL="1371600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algn="ctr" indent="0" marL="1828800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algn="ctr" indent="0" marL="2286000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algn="ctr" indent="0" marL="2743200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algn="ctr" indent="0" marL="3200400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algn="ctr" indent="0" marL="3657600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 lang="en-US"/>
          </a:p>
        </p:txBody>
      </p:sp>
      <p:sp>
        <p:nvSpPr>
          <p:cNvPr id="1049441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76279" y="1792223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/>
                </a:solidFill>
              </a:defRPr>
            </a:lvl1pPr>
          </a:lstStyle>
          <a:p>
            <a:fld id="{7B7810A5-1A13-4087-8DFA-155E6E5B5D73}" type="datetimeFigureOut">
              <a:rPr lang="en-US" noProof="0" smtClean="0"/>
              <a:t>15-Apr-23</a:t>
            </a:fld>
            <a:endParaRPr dirty="0" lang="en-US" noProof="0"/>
          </a:p>
        </p:txBody>
      </p:sp>
      <p:sp>
        <p:nvSpPr>
          <p:cNvPr id="1049442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63575" y="3226820"/>
            <a:ext cx="3859795" cy="304801"/>
          </a:xfrm>
        </p:spPr>
        <p:txBody>
          <a:bodyPr anchor="b"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endParaRPr dirty="0" lang="en-US" noProof="0"/>
          </a:p>
        </p:txBody>
      </p:sp>
      <p:sp>
        <p:nvSpPr>
          <p:cNvPr id="1049443" name="Rectangle 16"/>
          <p:cNvSpPr/>
          <p:nvPr/>
        </p:nvSpPr>
        <p:spPr>
          <a:xfrm>
            <a:off x="10443728" y="0"/>
            <a:ext cx="685800" cy="1143000"/>
          </a:xfrm>
          <a:prstGeom prst="rect"/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4944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1008" y="292608"/>
            <a:ext cx="838199" cy="767687"/>
          </a:xfrm>
        </p:spPr>
        <p:txBody>
          <a:bodyPr/>
          <a:lstStyle>
            <a:lvl1pPr>
              <a:defRPr b="0" sz="2800" i="0"/>
            </a:lvl1pPr>
          </a:lstStyle>
          <a:p>
            <a:fld id="{600CBFCC-E1FF-473E-BF42-70E7405CF173}" type="slidenum">
              <a:rPr lang="en-US" noProof="0" smtClean="0"/>
              <a:t>‹#›</a:t>
            </a:fld>
            <a:endParaRPr dirty="0" lang="en-US" noProof="0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27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377" name="Title Placeholder 1"/>
          <p:cNvSpPr>
            <a:spLocks noGrp="1"/>
          </p:cNvSpPr>
          <p:nvPr>
            <p:ph type="title"/>
          </p:nvPr>
        </p:nvSpPr>
        <p:spPr>
          <a:xfrm>
            <a:off x="1154954" y="947920"/>
            <a:ext cx="8761413" cy="728480"/>
          </a:xfrm>
          <a:prstGeom prst="rect"/>
        </p:spPr>
        <p:txBody>
          <a:bodyPr anchor="ctr" bIns="45720" lIns="91440" rIns="91440" rtlCol="0" tIns="45720" vert="horz">
            <a:noAutofit/>
          </a:bodyPr>
          <a:p>
            <a:r>
              <a:rPr lang="en-US"/>
              <a:t>Click to edit Master title style</a:t>
            </a:r>
            <a:endParaRPr dirty="0" lang="en-US"/>
          </a:p>
        </p:txBody>
      </p:sp>
      <p:sp>
        <p:nvSpPr>
          <p:cNvPr id="1049378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 lang="en-US"/>
          </a:p>
        </p:txBody>
      </p:sp>
      <p:sp>
        <p:nvSpPr>
          <p:cNvPr id="1049379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B7810A5-1A13-4087-8DFA-155E6E5B5D73}" type="datetimeFigureOut">
              <a:rPr lang="en-US" noProof="0" smtClean="0"/>
              <a:t>15-Apr-23</a:t>
            </a:fld>
            <a:endParaRPr dirty="0" lang="en-US" noProof="0"/>
          </a:p>
        </p:txBody>
      </p:sp>
      <p:sp>
        <p:nvSpPr>
          <p:cNvPr id="1049380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dirty="0" lang="en-US" noProof="0"/>
          </a:p>
        </p:txBody>
      </p:sp>
      <p:sp>
        <p:nvSpPr>
          <p:cNvPr id="1049381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600CBFCC-E1FF-473E-BF42-70E7405CF173}" type="slidenum">
              <a:rPr lang="en-US" noProof="0" smtClean="0"/>
              <a:t>‹#›</a:t>
            </a:fld>
            <a:endParaRPr dirty="0" lang="en-US" noProof="0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type="secHead">
  <p:cSld name="Section Header">
    <p:spTree>
      <p:nvGrpSpPr>
        <p:cNvPr id="29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6" name="Group 9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49501" name="Rectangle 10"/>
            <p:cNvSpPr/>
            <p:nvPr/>
          </p:nvSpPr>
          <p:spPr>
            <a:xfrm>
              <a:off x="0" y="0"/>
              <a:ext cx="12192000" cy="6858000"/>
            </a:xfrm>
            <a:prstGeom prst="rect"/>
            <a:blipFill>
              <a:blip xmlns:r="http://schemas.openxmlformats.org/officeDocument/2006/relationships" r:embed="rId1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49502" name="Oval 11"/>
            <p:cNvSpPr/>
            <p:nvPr/>
          </p:nvSpPr>
          <p:spPr>
            <a:xfrm>
              <a:off x="8609012" y="5867400"/>
              <a:ext cx="990600" cy="990600"/>
            </a:xfrm>
            <a:prstGeom prst="ellipse"/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36000">
                  <a:schemeClr val="accent5">
                    <a:alpha val="7000"/>
                  </a:schemeClr>
                </a:gs>
                <a:gs pos="66000">
                  <a:schemeClr val="accent5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49503" name="Oval 12"/>
            <p:cNvSpPr/>
            <p:nvPr/>
          </p:nvSpPr>
          <p:spPr>
            <a:xfrm>
              <a:off x="8609012" y="1676400"/>
              <a:ext cx="2819400" cy="2819400"/>
            </a:xfrm>
            <a:prstGeom prst="ellipse"/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36000">
                  <a:schemeClr val="accent5">
                    <a:alpha val="6000"/>
                  </a:schemeClr>
                </a:gs>
                <a:gs pos="69000">
                  <a:schemeClr val="accent5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49504" name="Oval 13"/>
            <p:cNvSpPr/>
            <p:nvPr/>
          </p:nvSpPr>
          <p:spPr>
            <a:xfrm>
              <a:off x="7999412" y="1587"/>
              <a:ext cx="1600200" cy="1600200"/>
            </a:xfrm>
            <a:prstGeom prst="ellipse"/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49505" name="Oval 15"/>
            <p:cNvSpPr/>
            <p:nvPr/>
          </p:nvSpPr>
          <p:spPr>
            <a:xfrm>
              <a:off x="0" y="2895600"/>
              <a:ext cx="2362200" cy="2362200"/>
            </a:xfrm>
            <a:prstGeom prst="ellipse"/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3600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49506" name="Oval 16"/>
            <p:cNvSpPr/>
            <p:nvPr/>
          </p:nvSpPr>
          <p:spPr>
            <a:xfrm>
              <a:off x="0" y="2667000"/>
              <a:ext cx="4191000" cy="4191000"/>
            </a:xfrm>
            <a:prstGeom prst="ellipse"/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49507" name="Oval 17"/>
            <p:cNvSpPr/>
            <p:nvPr/>
          </p:nvSpPr>
          <p:spPr>
            <a:xfrm>
              <a:off x="8609012" y="5865239"/>
              <a:ext cx="990600" cy="990600"/>
            </a:xfrm>
            <a:prstGeom prst="ellipse"/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49508" name="Rectangle 6"/>
            <p:cNvSpPr/>
            <p:nvPr/>
          </p:nvSpPr>
          <p:spPr>
            <a:xfrm>
              <a:off x="7289800" y="402165"/>
              <a:ext cx="4478865" cy="6053670"/>
            </a:xfrm>
            <a:prstGeom prst="rect"/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49509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ah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49510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ah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4951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ah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049512" name="Title 1"/>
          <p:cNvSpPr>
            <a:spLocks noGrp="1"/>
          </p:cNvSpPr>
          <p:nvPr>
            <p:ph type="title"/>
          </p:nvPr>
        </p:nvSpPr>
        <p:spPr>
          <a:xfrm>
            <a:off x="1154956" y="2677644"/>
            <a:ext cx="4351023" cy="2283823"/>
          </a:xfrm>
        </p:spPr>
        <p:txBody>
          <a:bodyPr anchor="ctr"/>
          <a:lstStyle>
            <a:lvl1pPr algn="l">
              <a:defRPr b="0" cap="none" sz="4000"/>
            </a:lvl1pPr>
          </a:lstStyle>
          <a:p>
            <a:r>
              <a:rPr lang="en-US"/>
              <a:t>Click to edit Master title style</a:t>
            </a:r>
            <a:endParaRPr dirty="0" lang="en-US"/>
          </a:p>
        </p:txBody>
      </p:sp>
      <p:sp>
        <p:nvSpPr>
          <p:cNvPr id="104951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algn="l" indent="0" marL="0">
              <a:buNone/>
              <a:defRPr cap="all" sz="2000">
                <a:solidFill>
                  <a:schemeClr val="accent1"/>
                </a:solidFill>
              </a:defRPr>
            </a:lvl1pPr>
            <a:lvl2pPr indent="0" marL="45720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indent="0" marL="9144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indent="0" marL="13716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indent="0" marL="18288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indent="0" marL="22860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indent="0" marL="27432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indent="0" marL="32004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indent="0" marL="36576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51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B7810A5-1A13-4087-8DFA-155E6E5B5D73}" type="datetimeFigureOut">
              <a:rPr lang="en-US" noProof="0" smtClean="0"/>
              <a:t>15-Apr-23</a:t>
            </a:fld>
            <a:endParaRPr dirty="0" lang="en-US" noProof="0"/>
          </a:p>
        </p:txBody>
      </p:sp>
      <p:sp>
        <p:nvSpPr>
          <p:cNvPr id="104951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dirty="0" lang="en-US" noProof="0"/>
          </a:p>
        </p:txBody>
      </p:sp>
      <p:sp>
        <p:nvSpPr>
          <p:cNvPr id="1049516" name="Rectangle 14"/>
          <p:cNvSpPr/>
          <p:nvPr/>
        </p:nvSpPr>
        <p:spPr>
          <a:xfrm>
            <a:off x="10443728" y="0"/>
            <a:ext cx="685800" cy="1143000"/>
          </a:xfrm>
          <a:prstGeom prst="rect"/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4951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600CBFCC-E1FF-473E-BF42-70E7405CF173}" type="slidenum">
              <a:rPr lang="tr-TR" smtClean="0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woObj">
  <p:cSld name="Two Content">
    <p:spTree>
      <p:nvGrpSpPr>
        <p:cNvPr id="28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41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Click to edit Master title style</a:t>
            </a:r>
            <a:endParaRPr dirty="0" lang="en-US"/>
          </a:p>
        </p:txBody>
      </p:sp>
      <p:sp>
        <p:nvSpPr>
          <p:cNvPr id="1049413" name="Content Placeholder 2"/>
          <p:cNvSpPr>
            <a:spLocks noGrp="1"/>
          </p:cNvSpPr>
          <p:nvPr>
            <p:ph sz="half" idx="1"/>
          </p:nvPr>
        </p:nvSpPr>
        <p:spPr>
          <a:xfrm>
            <a:off x="1151368" y="2603500"/>
            <a:ext cx="4828744" cy="3416301"/>
          </a:xfrm>
        </p:spPr>
        <p:txBody>
          <a:bodyPr>
            <a:normAutofit/>
          </a:bodyPr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 lang="en-US"/>
          </a:p>
        </p:txBody>
      </p:sp>
      <p:sp>
        <p:nvSpPr>
          <p:cNvPr id="1049414" name="Content Placeholder 3"/>
          <p:cNvSpPr>
            <a:spLocks noGrp="1"/>
          </p:cNvSpPr>
          <p:nvPr>
            <p:ph sz="half" idx="2"/>
          </p:nvPr>
        </p:nvSpPr>
        <p:spPr>
          <a:xfrm>
            <a:off x="6208711" y="2603500"/>
            <a:ext cx="4825159" cy="3377705"/>
          </a:xfrm>
        </p:spPr>
        <p:txBody>
          <a:bodyPr>
            <a:normAutofit/>
          </a:bodyPr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 lang="en-US"/>
          </a:p>
        </p:txBody>
      </p:sp>
      <p:sp>
        <p:nvSpPr>
          <p:cNvPr id="104941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B7810A5-1A13-4087-8DFA-155E6E5B5D73}" type="datetimeFigureOut">
              <a:rPr lang="en-US" noProof="0" smtClean="0"/>
              <a:t>15-Apr-23</a:t>
            </a:fld>
            <a:endParaRPr dirty="0" lang="en-US" noProof="0"/>
          </a:p>
        </p:txBody>
      </p:sp>
      <p:sp>
        <p:nvSpPr>
          <p:cNvPr id="104941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dirty="0" lang="en-US" noProof="0"/>
          </a:p>
        </p:txBody>
      </p:sp>
      <p:sp>
        <p:nvSpPr>
          <p:cNvPr id="104941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600CBFCC-E1FF-473E-BF42-70E7405CF173}" type="slidenum">
              <a:rPr lang="en-US" noProof="0" smtClean="0"/>
              <a:t>‹#›</a:t>
            </a:fld>
            <a:endParaRPr dirty="0" lang="en-US" noProof="0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woTxTwoObj">
  <p:cSld name="Comparison">
    <p:spTree>
      <p:nvGrpSpPr>
        <p:cNvPr id="28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38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Click to edit Master title style</a:t>
            </a:r>
            <a:endParaRPr dirty="0" lang="en-US"/>
          </a:p>
        </p:txBody>
      </p:sp>
      <p:sp>
        <p:nvSpPr>
          <p:cNvPr id="104938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36063"/>
            <a:ext cx="4825158" cy="576262"/>
          </a:xfrm>
        </p:spPr>
        <p:txBody>
          <a:bodyPr anchor="b">
            <a:noAutofit/>
          </a:bodyPr>
          <a:lstStyle>
            <a:lvl1pPr indent="0" marL="0">
              <a:buNone/>
              <a:defRPr b="0" sz="2400">
                <a:solidFill>
                  <a:schemeClr val="accent1"/>
                </a:solidFill>
              </a:defRPr>
            </a:lvl1pPr>
            <a:lvl2pPr indent="0" marL="457200">
              <a:buNone/>
              <a:defRPr b="1" sz="2000"/>
            </a:lvl2pPr>
            <a:lvl3pPr indent="0" marL="914400">
              <a:buNone/>
              <a:defRPr b="1" sz="1800"/>
            </a:lvl3pPr>
            <a:lvl4pPr indent="0" marL="1371600">
              <a:buNone/>
              <a:defRPr b="1" sz="1600"/>
            </a:lvl4pPr>
            <a:lvl5pPr indent="0" marL="1828800">
              <a:buNone/>
              <a:defRPr b="1" sz="1600"/>
            </a:lvl5pPr>
            <a:lvl6pPr indent="0" marL="2286000">
              <a:buNone/>
              <a:defRPr b="1" sz="1600"/>
            </a:lvl6pPr>
            <a:lvl7pPr indent="0" marL="2743200">
              <a:buNone/>
              <a:defRPr b="1" sz="1600"/>
            </a:lvl7pPr>
            <a:lvl8pPr indent="0" marL="3200400">
              <a:buNone/>
              <a:defRPr b="1" sz="1600"/>
            </a:lvl8pPr>
            <a:lvl9pPr indent="0" marL="3657600">
              <a:buNone/>
              <a:defRPr b="1"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38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212326"/>
            <a:ext cx="4825158" cy="2807476"/>
          </a:xfrm>
        </p:spPr>
        <p:txBody>
          <a:bodyPr>
            <a:normAutofit/>
          </a:bodyPr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 lang="en-US"/>
          </a:p>
        </p:txBody>
      </p:sp>
      <p:sp>
        <p:nvSpPr>
          <p:cNvPr id="104938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1" y="2603499"/>
            <a:ext cx="4825160" cy="608825"/>
          </a:xfrm>
        </p:spPr>
        <p:txBody>
          <a:bodyPr anchor="b">
            <a:noAutofit/>
          </a:bodyPr>
          <a:lstStyle>
            <a:lvl1pPr indent="0" marL="0">
              <a:buNone/>
              <a:defRPr b="0" sz="2400">
                <a:solidFill>
                  <a:schemeClr val="accent1"/>
                </a:solidFill>
              </a:defRPr>
            </a:lvl1pPr>
            <a:lvl2pPr indent="0" marL="457200">
              <a:buNone/>
              <a:defRPr b="1" sz="2000"/>
            </a:lvl2pPr>
            <a:lvl3pPr indent="0" marL="914400">
              <a:buNone/>
              <a:defRPr b="1" sz="1800"/>
            </a:lvl3pPr>
            <a:lvl4pPr indent="0" marL="1371600">
              <a:buNone/>
              <a:defRPr b="1" sz="1600"/>
            </a:lvl4pPr>
            <a:lvl5pPr indent="0" marL="1828800">
              <a:buNone/>
              <a:defRPr b="1" sz="1600"/>
            </a:lvl5pPr>
            <a:lvl6pPr indent="0" marL="2286000">
              <a:buNone/>
              <a:defRPr b="1" sz="1600"/>
            </a:lvl6pPr>
            <a:lvl7pPr indent="0" marL="2743200">
              <a:buNone/>
              <a:defRPr b="1" sz="1600"/>
            </a:lvl7pPr>
            <a:lvl8pPr indent="0" marL="3200400">
              <a:buNone/>
              <a:defRPr b="1" sz="1600"/>
            </a:lvl8pPr>
            <a:lvl9pPr indent="0" marL="3657600">
              <a:buNone/>
              <a:defRPr b="1"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38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212327"/>
            <a:ext cx="4825159" cy="2807474"/>
          </a:xfrm>
        </p:spPr>
        <p:txBody>
          <a:bodyPr>
            <a:normAutofit/>
          </a:bodyPr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 lang="en-US"/>
          </a:p>
        </p:txBody>
      </p:sp>
      <p:sp>
        <p:nvSpPr>
          <p:cNvPr id="104938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B7810A5-1A13-4087-8DFA-155E6E5B5D73}" type="datetimeFigureOut">
              <a:rPr lang="en-US" noProof="0" smtClean="0"/>
              <a:t>15-Apr-23</a:t>
            </a:fld>
            <a:endParaRPr dirty="0" lang="en-US" noProof="0"/>
          </a:p>
        </p:txBody>
      </p:sp>
      <p:sp>
        <p:nvSpPr>
          <p:cNvPr id="104938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dirty="0" lang="en-US" noProof="0"/>
          </a:p>
        </p:txBody>
      </p:sp>
      <p:sp>
        <p:nvSpPr>
          <p:cNvPr id="104938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600CBFCC-E1FF-473E-BF42-70E7405CF173}" type="slidenum">
              <a:rPr lang="en-US" noProof="0" smtClean="0"/>
              <a:t>‹#›</a:t>
            </a:fld>
            <a:endParaRPr dirty="0" lang="en-US" noProof="0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itleOnly">
  <p:cSld name="Title Only">
    <p:spTree>
      <p:nvGrpSpPr>
        <p:cNvPr id="29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480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Click to edit Master title style</a:t>
            </a:r>
            <a:endParaRPr dirty="0" lang="en-US"/>
          </a:p>
        </p:txBody>
      </p:sp>
      <p:sp>
        <p:nvSpPr>
          <p:cNvPr id="1049481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B7810A5-1A13-4087-8DFA-155E6E5B5D73}" type="datetimeFigureOut">
              <a:rPr lang="en-US" noProof="0" smtClean="0"/>
              <a:t>15-Apr-23</a:t>
            </a:fld>
            <a:endParaRPr dirty="0" lang="en-US" noProof="0"/>
          </a:p>
        </p:txBody>
      </p:sp>
      <p:sp>
        <p:nvSpPr>
          <p:cNvPr id="1049482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dirty="0" lang="en-US" noProof="0"/>
          </a:p>
        </p:txBody>
      </p:sp>
      <p:sp>
        <p:nvSpPr>
          <p:cNvPr id="1049483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600CBFCC-E1FF-473E-BF42-70E7405CF173}" type="slidenum">
              <a:rPr lang="en-US" noProof="0" smtClean="0"/>
              <a:t>‹#›</a:t>
            </a:fld>
            <a:endParaRPr dirty="0" lang="en-US" noProof="0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type="blank">
  <p:cSld name="Blank">
    <p:spTree>
      <p:nvGrpSpPr>
        <p:cNvPr id="28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390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B7810A5-1A13-4087-8DFA-155E6E5B5D73}" type="datetimeFigureOut">
              <a:rPr lang="en-US" noProof="0" smtClean="0"/>
              <a:t>15-Apr-23</a:t>
            </a:fld>
            <a:endParaRPr dirty="0" lang="en-US" noProof="0"/>
          </a:p>
        </p:txBody>
      </p:sp>
      <p:sp>
        <p:nvSpPr>
          <p:cNvPr id="1049391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dirty="0" lang="en-US" noProof="0"/>
          </a:p>
        </p:txBody>
      </p:sp>
      <p:sp>
        <p:nvSpPr>
          <p:cNvPr id="1049392" name="Rectangle 5"/>
          <p:cNvSpPr/>
          <p:nvPr/>
        </p:nvSpPr>
        <p:spPr>
          <a:xfrm>
            <a:off x="10443728" y="0"/>
            <a:ext cx="685800" cy="1143000"/>
          </a:xfrm>
          <a:prstGeom prst="rect"/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49393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600CBFCC-E1FF-473E-BF42-70E7405CF173}" type="slidenum">
              <a:rPr lang="en-US" noProof="0" smtClean="0"/>
              <a:t>‹#›</a:t>
            </a:fld>
            <a:endParaRPr dirty="0" lang="en-US" noProof="0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type="objTx">
  <p:cSld name="Content with Caption">
    <p:spTree>
      <p:nvGrpSpPr>
        <p:cNvPr id="29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1" name="Group 10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49462" name="Rectangle 11"/>
            <p:cNvSpPr/>
            <p:nvPr/>
          </p:nvSpPr>
          <p:spPr>
            <a:xfrm>
              <a:off x="0" y="0"/>
              <a:ext cx="12192000" cy="6858000"/>
            </a:xfrm>
            <a:prstGeom prst="rect"/>
            <a:blipFill>
              <a:blip xmlns:r="http://schemas.openxmlformats.org/officeDocument/2006/relationships" r:embed="rId1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49463" name="Oval 12"/>
            <p:cNvSpPr/>
            <p:nvPr/>
          </p:nvSpPr>
          <p:spPr>
            <a:xfrm>
              <a:off x="8609012" y="5867400"/>
              <a:ext cx="990600" cy="990600"/>
            </a:xfrm>
            <a:prstGeom prst="ellipse"/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36000">
                  <a:schemeClr val="accent5">
                    <a:alpha val="7000"/>
                  </a:schemeClr>
                </a:gs>
                <a:gs pos="66000">
                  <a:schemeClr val="accent5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49464" name="Oval 13"/>
            <p:cNvSpPr/>
            <p:nvPr/>
          </p:nvSpPr>
          <p:spPr>
            <a:xfrm>
              <a:off x="8609012" y="1676400"/>
              <a:ext cx="2819400" cy="2819400"/>
            </a:xfrm>
            <a:prstGeom prst="ellipse"/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36000">
                  <a:schemeClr val="accent5">
                    <a:alpha val="6000"/>
                  </a:schemeClr>
                </a:gs>
                <a:gs pos="69000">
                  <a:schemeClr val="accent5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49465" name="Oval 15"/>
            <p:cNvSpPr/>
            <p:nvPr/>
          </p:nvSpPr>
          <p:spPr>
            <a:xfrm>
              <a:off x="7999412" y="1587"/>
              <a:ext cx="1600200" cy="1600200"/>
            </a:xfrm>
            <a:prstGeom prst="ellipse"/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49466" name="Oval 16"/>
            <p:cNvSpPr/>
            <p:nvPr/>
          </p:nvSpPr>
          <p:spPr>
            <a:xfrm>
              <a:off x="0" y="2895600"/>
              <a:ext cx="2362200" cy="2362200"/>
            </a:xfrm>
            <a:prstGeom prst="ellipse"/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3600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49467" name="Oval 17"/>
            <p:cNvSpPr/>
            <p:nvPr/>
          </p:nvSpPr>
          <p:spPr>
            <a:xfrm>
              <a:off x="0" y="2667000"/>
              <a:ext cx="4191000" cy="4191000"/>
            </a:xfrm>
            <a:prstGeom prst="ellipse"/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49468" name="Oval 18"/>
            <p:cNvSpPr/>
            <p:nvPr/>
          </p:nvSpPr>
          <p:spPr>
            <a:xfrm>
              <a:off x="8609012" y="5865239"/>
              <a:ext cx="990600" cy="990600"/>
            </a:xfrm>
            <a:prstGeom prst="ellipse"/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49469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ah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49470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ah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49471" name="Rectangle 7"/>
            <p:cNvSpPr/>
            <p:nvPr/>
          </p:nvSpPr>
          <p:spPr bwMode="gray">
            <a:xfrm>
              <a:off x="5713412" y="402165"/>
              <a:ext cx="6055253" cy="6053670"/>
            </a:xfrm>
            <a:prstGeom prst="rect"/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4947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ah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049473" name="Title 1"/>
          <p:cNvSpPr>
            <a:spLocks noGrp="1"/>
          </p:cNvSpPr>
          <p:nvPr>
            <p:ph type="title"/>
          </p:nvPr>
        </p:nvSpPr>
        <p:spPr>
          <a:xfrm>
            <a:off x="1154954" y="1295400"/>
            <a:ext cx="2793158" cy="1600200"/>
          </a:xfrm>
        </p:spPr>
        <p:txBody>
          <a:bodyPr anchor="b"/>
          <a:lstStyle>
            <a:lvl1pPr algn="l">
              <a:defRPr b="0" sz="2400"/>
            </a:lvl1pPr>
          </a:lstStyle>
          <a:p>
            <a:r>
              <a:rPr lang="en-US"/>
              <a:t>Click to edit Master title style</a:t>
            </a:r>
            <a:endParaRPr dirty="0" lang="en-US"/>
          </a:p>
        </p:txBody>
      </p:sp>
      <p:sp>
        <p:nvSpPr>
          <p:cNvPr id="1049474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5" cy="4572000"/>
          </a:xfrm>
        </p:spPr>
        <p:txBody>
          <a:bodyPr anchor="ctr">
            <a:normAutofit/>
          </a:bodyPr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 lang="en-US"/>
          </a:p>
        </p:txBody>
      </p:sp>
      <p:sp>
        <p:nvSpPr>
          <p:cNvPr id="1049475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3129280"/>
            <a:ext cx="2793158" cy="2895599"/>
          </a:xfrm>
        </p:spPr>
        <p:txBody>
          <a:bodyPr/>
          <a:lstStyle>
            <a:lvl1pPr indent="0" marL="0">
              <a:buNone/>
              <a:defRPr sz="1400">
                <a:solidFill>
                  <a:schemeClr val="accent1"/>
                </a:solidFill>
              </a:defRPr>
            </a:lvl1pPr>
            <a:lvl2pPr indent="0" marL="457200">
              <a:buNone/>
              <a:defRPr sz="1200"/>
            </a:lvl2pPr>
            <a:lvl3pPr indent="0" marL="914400">
              <a:buNone/>
              <a:defRPr sz="1000"/>
            </a:lvl3pPr>
            <a:lvl4pPr indent="0" marL="1371600">
              <a:buNone/>
              <a:defRPr sz="900"/>
            </a:lvl4pPr>
            <a:lvl5pPr indent="0" marL="1828800">
              <a:buNone/>
              <a:defRPr sz="900"/>
            </a:lvl5pPr>
            <a:lvl6pPr indent="0" marL="2286000">
              <a:buNone/>
              <a:defRPr sz="900"/>
            </a:lvl6pPr>
            <a:lvl7pPr indent="0" marL="2743200">
              <a:buNone/>
              <a:defRPr sz="900"/>
            </a:lvl7pPr>
            <a:lvl8pPr indent="0" marL="3200400">
              <a:buNone/>
              <a:defRPr sz="900"/>
            </a:lvl8pPr>
            <a:lvl9pPr indent="0" marL="365760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476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B7810A5-1A13-4087-8DFA-155E6E5B5D73}" type="datetimeFigureOut">
              <a:rPr lang="en-US" noProof="0" smtClean="0"/>
              <a:t>15-Apr-23</a:t>
            </a:fld>
            <a:endParaRPr dirty="0" lang="en-US" noProof="0"/>
          </a:p>
        </p:txBody>
      </p:sp>
      <p:sp>
        <p:nvSpPr>
          <p:cNvPr id="1049477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dirty="0" lang="en-US" noProof="0"/>
          </a:p>
        </p:txBody>
      </p:sp>
      <p:sp>
        <p:nvSpPr>
          <p:cNvPr id="1049478" name="Rectangle 14"/>
          <p:cNvSpPr/>
          <p:nvPr/>
        </p:nvSpPr>
        <p:spPr>
          <a:xfrm>
            <a:off x="10443728" y="0"/>
            <a:ext cx="685800" cy="1143000"/>
          </a:xfrm>
          <a:prstGeom prst="rect"/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49479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600CBFCC-E1FF-473E-BF42-70E7405CF173}" type="slidenum">
              <a:rPr lang="en-US" noProof="0" smtClean="0"/>
              <a:t>‹#›</a:t>
            </a:fld>
            <a:endParaRPr dirty="0" lang="en-US" noProof="0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type="picTx">
  <p:cSld name="Picture with Caption">
    <p:spTree>
      <p:nvGrpSpPr>
        <p:cNvPr id="28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3" name="Group 9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49394" name="Rectangle 11"/>
            <p:cNvSpPr/>
            <p:nvPr/>
          </p:nvSpPr>
          <p:spPr>
            <a:xfrm>
              <a:off x="0" y="0"/>
              <a:ext cx="12192000" cy="6858000"/>
            </a:xfrm>
            <a:prstGeom prst="rect"/>
            <a:blipFill>
              <a:blip xmlns:r="http://schemas.openxmlformats.org/officeDocument/2006/relationships" r:embed="rId1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49395" name="Oval 12"/>
            <p:cNvSpPr/>
            <p:nvPr/>
          </p:nvSpPr>
          <p:spPr>
            <a:xfrm>
              <a:off x="8609012" y="5867400"/>
              <a:ext cx="990600" cy="990600"/>
            </a:xfrm>
            <a:prstGeom prst="ellipse"/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36000">
                  <a:schemeClr val="accent5">
                    <a:alpha val="7000"/>
                  </a:schemeClr>
                </a:gs>
                <a:gs pos="66000">
                  <a:schemeClr val="accent5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49396" name="Oval 13"/>
            <p:cNvSpPr/>
            <p:nvPr/>
          </p:nvSpPr>
          <p:spPr>
            <a:xfrm>
              <a:off x="8609012" y="1676400"/>
              <a:ext cx="2819400" cy="2819400"/>
            </a:xfrm>
            <a:prstGeom prst="ellipse"/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36000">
                  <a:schemeClr val="accent5">
                    <a:alpha val="6000"/>
                  </a:schemeClr>
                </a:gs>
                <a:gs pos="69000">
                  <a:schemeClr val="accent5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49397" name="Oval 15"/>
            <p:cNvSpPr/>
            <p:nvPr/>
          </p:nvSpPr>
          <p:spPr>
            <a:xfrm>
              <a:off x="7999412" y="1587"/>
              <a:ext cx="1600200" cy="1600200"/>
            </a:xfrm>
            <a:prstGeom prst="ellipse"/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49398" name="Oval 16"/>
            <p:cNvSpPr/>
            <p:nvPr/>
          </p:nvSpPr>
          <p:spPr>
            <a:xfrm>
              <a:off x="0" y="2895600"/>
              <a:ext cx="2362200" cy="2362200"/>
            </a:xfrm>
            <a:prstGeom prst="ellipse"/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3600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49399" name="Oval 17"/>
            <p:cNvSpPr/>
            <p:nvPr/>
          </p:nvSpPr>
          <p:spPr>
            <a:xfrm>
              <a:off x="0" y="2667000"/>
              <a:ext cx="4191000" cy="4191000"/>
            </a:xfrm>
            <a:prstGeom prst="ellipse"/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49400" name="Oval 18"/>
            <p:cNvSpPr/>
            <p:nvPr/>
          </p:nvSpPr>
          <p:spPr>
            <a:xfrm>
              <a:off x="8609012" y="5865239"/>
              <a:ext cx="990600" cy="990600"/>
            </a:xfrm>
            <a:prstGeom prst="ellipse"/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49401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ah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4940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ah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49403" name="Rectangle 7"/>
            <p:cNvSpPr/>
            <p:nvPr/>
          </p:nvSpPr>
          <p:spPr bwMode="gray">
            <a:xfrm>
              <a:off x="6172200" y="402165"/>
              <a:ext cx="5596465" cy="6053670"/>
            </a:xfrm>
            <a:prstGeom prst="rect"/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4940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ah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049405" name="Title 1"/>
          <p:cNvSpPr>
            <a:spLocks noGrp="1"/>
          </p:cNvSpPr>
          <p:nvPr>
            <p:ph type="title"/>
          </p:nvPr>
        </p:nvSpPr>
        <p:spPr>
          <a:xfrm>
            <a:off x="1153907" y="1693332"/>
            <a:ext cx="3860259" cy="1735668"/>
          </a:xfrm>
        </p:spPr>
        <p:txBody>
          <a:bodyPr anchor="b">
            <a:normAutofit/>
          </a:bodyPr>
          <a:lstStyle>
            <a:lvl1pPr algn="l">
              <a:defRPr b="0" sz="3600"/>
            </a:lvl1pPr>
          </a:lstStyle>
          <a:p>
            <a:r>
              <a:rPr lang="en-US"/>
              <a:t>Click to edit Master title style</a:t>
            </a:r>
            <a:endParaRPr dirty="0" lang="en-US"/>
          </a:p>
        </p:txBody>
      </p:sp>
      <p:sp>
        <p:nvSpPr>
          <p:cNvPr id="1049406" name="Picture Placeholder 2"/>
          <p:cNvSpPr>
            <a:spLocks noChangeAspect="1" noGrp="1"/>
          </p:cNvSpPr>
          <p:nvPr>
            <p:ph type="pic" idx="1"/>
          </p:nvPr>
        </p:nvSpPr>
        <p:spPr>
          <a:xfrm>
            <a:off x="6547872" y="1143000"/>
            <a:ext cx="3227192" cy="4572000"/>
          </a:xfrm>
          <a:prstGeom prst="roundRect">
            <a:avLst>
              <a:gd name="adj" fmla="val 1858"/>
            </a:avLst>
          </a:prstGeom>
          <a:effectLst>
            <a:outerShdw algn="tl" blurRad="50800" dir="5400000" dist="50800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algn="ctr" indent="0" marL="0">
              <a:buNone/>
              <a:defRPr sz="1600"/>
            </a:lvl1pPr>
            <a:lvl2pPr indent="0" marL="457200">
              <a:buNone/>
              <a:defRPr sz="1600"/>
            </a:lvl2pPr>
            <a:lvl3pPr indent="0" marL="914400">
              <a:buNone/>
              <a:defRPr sz="1600"/>
            </a:lvl3pPr>
            <a:lvl4pPr indent="0" marL="1371600">
              <a:buNone/>
              <a:defRPr sz="1600"/>
            </a:lvl4pPr>
            <a:lvl5pPr indent="0" marL="1828800">
              <a:buNone/>
              <a:defRPr sz="1600"/>
            </a:lvl5pPr>
            <a:lvl6pPr indent="0" marL="2286000">
              <a:buNone/>
              <a:defRPr sz="1600"/>
            </a:lvl6pPr>
            <a:lvl7pPr indent="0" marL="2743200">
              <a:buNone/>
              <a:defRPr sz="1600"/>
            </a:lvl7pPr>
            <a:lvl8pPr indent="0" marL="3200400">
              <a:buNone/>
              <a:defRPr sz="1600"/>
            </a:lvl8pPr>
            <a:lvl9pPr indent="0" marL="3657600">
              <a:buNone/>
              <a:defRPr sz="1600"/>
            </a:lvl9pPr>
          </a:lstStyle>
          <a:p>
            <a:r>
              <a:rPr dirty="0" lang="en-US"/>
              <a:t>Click icon to add picture</a:t>
            </a:r>
          </a:p>
        </p:txBody>
      </p:sp>
      <p:sp>
        <p:nvSpPr>
          <p:cNvPr id="1049407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3657600"/>
            <a:ext cx="3859212" cy="1371600"/>
          </a:xfrm>
        </p:spPr>
        <p:txBody>
          <a:bodyPr>
            <a:normAutofit/>
          </a:bodyPr>
          <a:lstStyle>
            <a:lvl1pPr indent="0" marL="0">
              <a:buNone/>
              <a:defRPr sz="1400">
                <a:solidFill>
                  <a:schemeClr val="accent1"/>
                </a:solidFill>
              </a:defRPr>
            </a:lvl1pPr>
            <a:lvl2pPr indent="0" marL="457200">
              <a:buNone/>
              <a:defRPr sz="1200"/>
            </a:lvl2pPr>
            <a:lvl3pPr indent="0" marL="914400">
              <a:buNone/>
              <a:defRPr sz="1000"/>
            </a:lvl3pPr>
            <a:lvl4pPr indent="0" marL="1371600">
              <a:buNone/>
              <a:defRPr sz="900"/>
            </a:lvl4pPr>
            <a:lvl5pPr indent="0" marL="1828800">
              <a:buNone/>
              <a:defRPr sz="900"/>
            </a:lvl5pPr>
            <a:lvl6pPr indent="0" marL="2286000">
              <a:buNone/>
              <a:defRPr sz="900"/>
            </a:lvl6pPr>
            <a:lvl7pPr indent="0" marL="2743200">
              <a:buNone/>
              <a:defRPr sz="900"/>
            </a:lvl7pPr>
            <a:lvl8pPr indent="0" marL="3200400">
              <a:buNone/>
              <a:defRPr sz="900"/>
            </a:lvl8pPr>
            <a:lvl9pPr indent="0" marL="365760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408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B7810A5-1A13-4087-8DFA-155E6E5B5D73}" type="datetimeFigureOut">
              <a:rPr lang="en-US" noProof="0" smtClean="0"/>
              <a:t>15-Apr-23</a:t>
            </a:fld>
            <a:endParaRPr dirty="0" lang="en-US" noProof="0"/>
          </a:p>
        </p:txBody>
      </p:sp>
      <p:sp>
        <p:nvSpPr>
          <p:cNvPr id="1049409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dirty="0" lang="en-US" noProof="0"/>
          </a:p>
        </p:txBody>
      </p:sp>
      <p:sp>
        <p:nvSpPr>
          <p:cNvPr id="1049410" name="Rectangle 14"/>
          <p:cNvSpPr/>
          <p:nvPr/>
        </p:nvSpPr>
        <p:spPr>
          <a:xfrm>
            <a:off x="10443728" y="0"/>
            <a:ext cx="685800" cy="1143000"/>
          </a:xfrm>
          <a:prstGeom prst="rect"/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49411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600CBFCC-E1FF-473E-BF42-70E7405CF173}" type="slidenum">
              <a:rPr lang="en-US" noProof="0" smtClean="0"/>
              <a:t>‹#›</a:t>
            </a:fld>
            <a:endParaRPr dirty="0" lang="en-US" noProof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type="twoObj">
  <p:cSld name="Two Content">
    <p:spTree>
      <p:nvGrpSpPr>
        <p:cNvPr id="25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246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Click to edit Master title style</a:t>
            </a:r>
          </a:p>
        </p:txBody>
      </p:sp>
      <p:sp>
        <p:nvSpPr>
          <p:cNvPr id="1049247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6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9248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6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9249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471BA33-70C3-4A66-8676-54607B509E50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t>15-Apr-23</a:t>
            </a:fld>
            <a:endParaRPr dirty="0"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49250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49251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1697E48-409A-41E1-AFB0-0B7539599DEC}" type="slidenum">
              <a:rPr lang="en-US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dirty="0"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29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4" name="Group 9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49484" name="Rectangle 10"/>
            <p:cNvSpPr/>
            <p:nvPr/>
          </p:nvSpPr>
          <p:spPr>
            <a:xfrm>
              <a:off x="0" y="0"/>
              <a:ext cx="12192000" cy="6858000"/>
            </a:xfrm>
            <a:prstGeom prst="rect"/>
            <a:blipFill>
              <a:blip xmlns:r="http://schemas.openxmlformats.org/officeDocument/2006/relationships" r:embed="rId1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49485" name="Oval 11"/>
            <p:cNvSpPr/>
            <p:nvPr/>
          </p:nvSpPr>
          <p:spPr>
            <a:xfrm>
              <a:off x="8609012" y="5867400"/>
              <a:ext cx="990600" cy="990600"/>
            </a:xfrm>
            <a:prstGeom prst="ellipse"/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36000">
                  <a:schemeClr val="accent5">
                    <a:alpha val="7000"/>
                  </a:schemeClr>
                </a:gs>
                <a:gs pos="66000">
                  <a:schemeClr val="accent5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49486" name="Oval 13"/>
            <p:cNvSpPr/>
            <p:nvPr/>
          </p:nvSpPr>
          <p:spPr>
            <a:xfrm>
              <a:off x="8609012" y="1676400"/>
              <a:ext cx="2819400" cy="2819400"/>
            </a:xfrm>
            <a:prstGeom prst="ellipse"/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36000">
                  <a:schemeClr val="accent5">
                    <a:alpha val="6000"/>
                  </a:schemeClr>
                </a:gs>
                <a:gs pos="69000">
                  <a:schemeClr val="accent5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49487" name="Oval 14"/>
            <p:cNvSpPr/>
            <p:nvPr/>
          </p:nvSpPr>
          <p:spPr>
            <a:xfrm>
              <a:off x="7999412" y="1587"/>
              <a:ext cx="1600200" cy="1600200"/>
            </a:xfrm>
            <a:prstGeom prst="ellipse"/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49488" name="Oval 15"/>
            <p:cNvSpPr/>
            <p:nvPr/>
          </p:nvSpPr>
          <p:spPr>
            <a:xfrm>
              <a:off x="0" y="2895600"/>
              <a:ext cx="2362200" cy="2362200"/>
            </a:xfrm>
            <a:prstGeom prst="ellipse"/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3600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49489" name="Oval 16"/>
            <p:cNvSpPr/>
            <p:nvPr/>
          </p:nvSpPr>
          <p:spPr>
            <a:xfrm>
              <a:off x="0" y="2667000"/>
              <a:ext cx="4191000" cy="4191000"/>
            </a:xfrm>
            <a:prstGeom prst="ellipse"/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49490" name="Oval 17"/>
            <p:cNvSpPr/>
            <p:nvPr/>
          </p:nvSpPr>
          <p:spPr>
            <a:xfrm>
              <a:off x="8609012" y="5865239"/>
              <a:ext cx="990600" cy="990600"/>
            </a:xfrm>
            <a:prstGeom prst="ellipse"/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4949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ah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49492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ah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4949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ah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049494" name="Title 1"/>
          <p:cNvSpPr>
            <a:spLocks noGrp="1"/>
          </p:cNvSpPr>
          <p:nvPr>
            <p:ph type="title"/>
          </p:nvPr>
        </p:nvSpPr>
        <p:spPr>
          <a:xfrm>
            <a:off x="1154956" y="4965945"/>
            <a:ext cx="8825657" cy="566738"/>
          </a:xfrm>
        </p:spPr>
        <p:txBody>
          <a:bodyPr anchor="b">
            <a:normAutofit/>
          </a:bodyPr>
          <a:lstStyle>
            <a:lvl1pPr algn="l">
              <a:defRPr b="0" sz="2400"/>
            </a:lvl1pPr>
          </a:lstStyle>
          <a:p>
            <a:r>
              <a:rPr lang="en-US"/>
              <a:t>Click to edit Master title style</a:t>
            </a:r>
            <a:endParaRPr dirty="0" lang="en-US"/>
          </a:p>
        </p:txBody>
      </p:sp>
      <p:sp>
        <p:nvSpPr>
          <p:cNvPr id="1049495" name="Picture Placeholder 2"/>
          <p:cNvSpPr>
            <a:spLocks noChangeAspect="1" noGrp="1"/>
          </p:cNvSpPr>
          <p:nvPr>
            <p:ph type="pic" idx="1"/>
          </p:nvPr>
        </p:nvSpPr>
        <p:spPr>
          <a:xfrm>
            <a:off x="1154955" y="685800"/>
            <a:ext cx="8825658" cy="3429000"/>
          </a:xfrm>
          <a:prstGeom prst="roundRect">
            <a:avLst>
              <a:gd name="adj" fmla="val 1858"/>
            </a:avLst>
          </a:prstGeom>
          <a:effectLst>
            <a:outerShdw algn="tl" blurRad="50800" dir="5400000" dist="50800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algn="ctr" indent="0" marL="0">
              <a:buNone/>
              <a:defRPr sz="1600"/>
            </a:lvl1pPr>
            <a:lvl2pPr indent="0" marL="457200">
              <a:buNone/>
              <a:defRPr sz="1600"/>
            </a:lvl2pPr>
            <a:lvl3pPr indent="0" marL="914400">
              <a:buNone/>
              <a:defRPr sz="1600"/>
            </a:lvl3pPr>
            <a:lvl4pPr indent="0" marL="1371600">
              <a:buNone/>
              <a:defRPr sz="1600"/>
            </a:lvl4pPr>
            <a:lvl5pPr indent="0" marL="1828800">
              <a:buNone/>
              <a:defRPr sz="1600"/>
            </a:lvl5pPr>
            <a:lvl6pPr indent="0" marL="2286000">
              <a:buNone/>
              <a:defRPr sz="1600"/>
            </a:lvl6pPr>
            <a:lvl7pPr indent="0" marL="2743200">
              <a:buNone/>
              <a:defRPr sz="1600"/>
            </a:lvl7pPr>
            <a:lvl8pPr indent="0" marL="3200400">
              <a:buNone/>
              <a:defRPr sz="1600"/>
            </a:lvl8pPr>
            <a:lvl9pPr indent="0" marL="3657600">
              <a:buNone/>
              <a:defRPr sz="1600"/>
            </a:lvl9pPr>
          </a:lstStyle>
          <a:p>
            <a:r>
              <a:rPr dirty="0" lang="en-US"/>
              <a:t>Click icon to add picture</a:t>
            </a:r>
          </a:p>
        </p:txBody>
      </p:sp>
      <p:sp>
        <p:nvSpPr>
          <p:cNvPr id="1049496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6" y="5532683"/>
            <a:ext cx="8825656" cy="493712"/>
          </a:xfrm>
        </p:spPr>
        <p:txBody>
          <a:bodyPr>
            <a:normAutofit/>
          </a:bodyPr>
          <a:lstStyle>
            <a:lvl1pPr indent="0" marL="0">
              <a:buNone/>
              <a:defRPr sz="1200">
                <a:solidFill>
                  <a:schemeClr val="accent1"/>
                </a:solidFill>
              </a:defRPr>
            </a:lvl1pPr>
            <a:lvl2pPr indent="0" marL="457200">
              <a:buNone/>
              <a:defRPr sz="1200"/>
            </a:lvl2pPr>
            <a:lvl3pPr indent="0" marL="914400">
              <a:buNone/>
              <a:defRPr sz="1000"/>
            </a:lvl3pPr>
            <a:lvl4pPr indent="0" marL="1371600">
              <a:buNone/>
              <a:defRPr sz="900"/>
            </a:lvl4pPr>
            <a:lvl5pPr indent="0" marL="1828800">
              <a:buNone/>
              <a:defRPr sz="900"/>
            </a:lvl5pPr>
            <a:lvl6pPr indent="0" marL="2286000">
              <a:buNone/>
              <a:defRPr sz="900"/>
            </a:lvl6pPr>
            <a:lvl7pPr indent="0" marL="2743200">
              <a:buNone/>
              <a:defRPr sz="900"/>
            </a:lvl7pPr>
            <a:lvl8pPr indent="0" marL="3200400">
              <a:buNone/>
              <a:defRPr sz="900"/>
            </a:lvl8pPr>
            <a:lvl9pPr indent="0" marL="365760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49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B7810A5-1A13-4087-8DFA-155E6E5B5D73}" type="datetimeFigureOut">
              <a:rPr lang="tr-TR" smtClean="0"/>
              <a:t>15.04.2023</a:t>
            </a:fld>
            <a:endParaRPr lang="tr-TR"/>
          </a:p>
        </p:txBody>
      </p:sp>
      <p:sp>
        <p:nvSpPr>
          <p:cNvPr id="1049498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tr-TR"/>
          </a:p>
        </p:txBody>
      </p:sp>
      <p:sp>
        <p:nvSpPr>
          <p:cNvPr id="1049499" name="Rectangle 12"/>
          <p:cNvSpPr/>
          <p:nvPr/>
        </p:nvSpPr>
        <p:spPr>
          <a:xfrm>
            <a:off x="10443728" y="0"/>
            <a:ext cx="685800" cy="1143000"/>
          </a:xfrm>
          <a:prstGeom prst="rect"/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49500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600CBFCC-E1FF-473E-BF42-70E7405CF173}" type="slidenum">
              <a:rPr lang="tr-TR" smtClean="0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7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48757" name="Rectangle 9"/>
            <p:cNvSpPr/>
            <p:nvPr/>
          </p:nvSpPr>
          <p:spPr>
            <a:xfrm>
              <a:off x="0" y="0"/>
              <a:ext cx="12192000" cy="6858000"/>
            </a:xfrm>
            <a:prstGeom prst="rect"/>
            <a:blipFill>
              <a:blip xmlns:r="http://schemas.openxmlformats.org/officeDocument/2006/relationships" r:embed="rId1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48758" name="Oval 10"/>
            <p:cNvSpPr/>
            <p:nvPr/>
          </p:nvSpPr>
          <p:spPr>
            <a:xfrm>
              <a:off x="8609012" y="5867400"/>
              <a:ext cx="990600" cy="990600"/>
            </a:xfrm>
            <a:prstGeom prst="ellipse"/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36000">
                  <a:schemeClr val="accent5">
                    <a:alpha val="7000"/>
                  </a:schemeClr>
                </a:gs>
                <a:gs pos="66000">
                  <a:schemeClr val="accent5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48759" name="Oval 11"/>
            <p:cNvSpPr/>
            <p:nvPr/>
          </p:nvSpPr>
          <p:spPr>
            <a:xfrm>
              <a:off x="8609012" y="1676400"/>
              <a:ext cx="2819400" cy="2819400"/>
            </a:xfrm>
            <a:prstGeom prst="ellipse"/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36000">
                  <a:schemeClr val="accent5">
                    <a:alpha val="6000"/>
                  </a:schemeClr>
                </a:gs>
                <a:gs pos="69000">
                  <a:schemeClr val="accent5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48760" name="Oval 13"/>
            <p:cNvSpPr/>
            <p:nvPr/>
          </p:nvSpPr>
          <p:spPr>
            <a:xfrm>
              <a:off x="7999412" y="1587"/>
              <a:ext cx="1600200" cy="1600200"/>
            </a:xfrm>
            <a:prstGeom prst="ellipse"/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48761" name="Oval 14"/>
            <p:cNvSpPr/>
            <p:nvPr/>
          </p:nvSpPr>
          <p:spPr>
            <a:xfrm>
              <a:off x="0" y="2895600"/>
              <a:ext cx="2362200" cy="2362200"/>
            </a:xfrm>
            <a:prstGeom prst="ellipse"/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3600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48762" name="Oval 15"/>
            <p:cNvSpPr/>
            <p:nvPr/>
          </p:nvSpPr>
          <p:spPr>
            <a:xfrm>
              <a:off x="0" y="2667000"/>
              <a:ext cx="4191000" cy="4191000"/>
            </a:xfrm>
            <a:prstGeom prst="ellipse"/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48763" name="Oval 16"/>
            <p:cNvSpPr/>
            <p:nvPr/>
          </p:nvSpPr>
          <p:spPr>
            <a:xfrm>
              <a:off x="8609012" y="5865239"/>
              <a:ext cx="990600" cy="990600"/>
            </a:xfrm>
            <a:prstGeom prst="ellipse"/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48764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ah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4876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ah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48766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ah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048767" name="Title 1"/>
          <p:cNvSpPr>
            <a:spLocks noGrp="1"/>
          </p:cNvSpPr>
          <p:nvPr>
            <p:ph type="title"/>
          </p:nvPr>
        </p:nvSpPr>
        <p:spPr>
          <a:xfrm>
            <a:off x="1154954" y="1063416"/>
            <a:ext cx="8825659" cy="1379755"/>
          </a:xfrm>
        </p:spPr>
        <p:txBody>
          <a:bodyPr anchor="ctr"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dirty="0" lang="en-US"/>
          </a:p>
        </p:txBody>
      </p:sp>
      <p:sp>
        <p:nvSpPr>
          <p:cNvPr id="104876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indent="0" marL="0">
              <a:buNone/>
              <a:defRPr sz="1800"/>
            </a:lvl1pPr>
            <a:lvl2pPr indent="0" marL="457200">
              <a:buNone/>
              <a:defRPr sz="1200"/>
            </a:lvl2pPr>
            <a:lvl3pPr indent="0" marL="914400">
              <a:buNone/>
              <a:defRPr sz="1000"/>
            </a:lvl3pPr>
            <a:lvl4pPr indent="0" marL="1371600">
              <a:buNone/>
              <a:defRPr sz="900"/>
            </a:lvl4pPr>
            <a:lvl5pPr indent="0" marL="1828800">
              <a:buNone/>
              <a:defRPr sz="900"/>
            </a:lvl5pPr>
            <a:lvl6pPr indent="0" marL="2286000">
              <a:buNone/>
              <a:defRPr sz="900"/>
            </a:lvl6pPr>
            <a:lvl7pPr indent="0" marL="2743200">
              <a:buNone/>
              <a:defRPr sz="900"/>
            </a:lvl7pPr>
            <a:lvl8pPr indent="0" marL="3200400">
              <a:buNone/>
              <a:defRPr sz="900"/>
            </a:lvl8pPr>
            <a:lvl9pPr indent="0" marL="365760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769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B7810A5-1A13-4087-8DFA-155E6E5B5D73}" type="datetimeFigureOut">
              <a:rPr lang="tr-TR" smtClean="0"/>
              <a:t>15.04.2023</a:t>
            </a:fld>
            <a:endParaRPr lang="tr-TR"/>
          </a:p>
        </p:txBody>
      </p:sp>
      <p:sp>
        <p:nvSpPr>
          <p:cNvPr id="1048770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tr-TR"/>
          </a:p>
        </p:txBody>
      </p:sp>
      <p:sp>
        <p:nvSpPr>
          <p:cNvPr id="1048771" name="Rectangle 12"/>
          <p:cNvSpPr/>
          <p:nvPr/>
        </p:nvSpPr>
        <p:spPr>
          <a:xfrm>
            <a:off x="10443728" y="0"/>
            <a:ext cx="685800" cy="1143000"/>
          </a:xfrm>
          <a:prstGeom prst="rect"/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4877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600CBFCC-E1FF-473E-BF42-70E7405CF173}" type="slidenum">
              <a:rPr lang="tr-TR" smtClean="0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Quote with Caption">
    <p:spTree>
      <p:nvGrpSpPr>
        <p:cNvPr id="29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0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49533" name="Rectangle 15"/>
            <p:cNvSpPr/>
            <p:nvPr/>
          </p:nvSpPr>
          <p:spPr>
            <a:xfrm>
              <a:off x="0" y="0"/>
              <a:ext cx="12192000" cy="6858000"/>
            </a:xfrm>
            <a:prstGeom prst="rect"/>
            <a:blipFill>
              <a:blip xmlns:r="http://schemas.openxmlformats.org/officeDocument/2006/relationships" r:embed="rId1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49534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/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36000">
                  <a:schemeClr val="accent5">
                    <a:alpha val="7000"/>
                  </a:schemeClr>
                </a:gs>
                <a:gs pos="66000">
                  <a:schemeClr val="accent5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49535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/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36000">
                  <a:schemeClr val="accent5">
                    <a:alpha val="6000"/>
                  </a:schemeClr>
                </a:gs>
                <a:gs pos="69000">
                  <a:schemeClr val="accent5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49536" name="Oval 18"/>
            <p:cNvSpPr/>
            <p:nvPr/>
          </p:nvSpPr>
          <p:spPr>
            <a:xfrm>
              <a:off x="7999412" y="1587"/>
              <a:ext cx="1600200" cy="1600200"/>
            </a:xfrm>
            <a:prstGeom prst="ellipse"/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49537" name="Oval 19"/>
            <p:cNvSpPr/>
            <p:nvPr/>
          </p:nvSpPr>
          <p:spPr>
            <a:xfrm>
              <a:off x="0" y="2895600"/>
              <a:ext cx="2362200" cy="2362200"/>
            </a:xfrm>
            <a:prstGeom prst="ellipse"/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3600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49538" name="Oval 20"/>
            <p:cNvSpPr/>
            <p:nvPr/>
          </p:nvSpPr>
          <p:spPr>
            <a:xfrm>
              <a:off x="0" y="2667000"/>
              <a:ext cx="4191000" cy="4191000"/>
            </a:xfrm>
            <a:prstGeom prst="ellipse"/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49539" name="Oval 21"/>
            <p:cNvSpPr/>
            <p:nvPr/>
          </p:nvSpPr>
          <p:spPr>
            <a:xfrm>
              <a:off x="8609012" y="5865239"/>
              <a:ext cx="990600" cy="990600"/>
            </a:xfrm>
            <a:prstGeom prst="ellipse"/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49540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ah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49541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ah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4954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ah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049543" name="TextBox 10"/>
          <p:cNvSpPr txBox="1"/>
          <p:nvPr/>
        </p:nvSpPr>
        <p:spPr bwMode="gray">
          <a:xfrm>
            <a:off x="898295" y="603589"/>
            <a:ext cx="801912" cy="1755139"/>
          </a:xfrm>
          <a:prstGeom prst="rect"/>
          <a:noFill/>
        </p:spPr>
        <p:txBody>
          <a:bodyPr rtlCol="0" wrap="square">
            <a:spAutoFit/>
          </a:bodyPr>
          <a:lstStyle>
            <a:defPPr>
              <a:defRPr lang="en-US"/>
            </a:defPPr>
            <a:lvl1pPr algn="r">
              <a:defRPr b="0" sz="1220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dirty="0" sz="9600" lang="en-US"/>
              <a:t>“</a:t>
            </a:r>
          </a:p>
        </p:txBody>
      </p:sp>
      <p:sp>
        <p:nvSpPr>
          <p:cNvPr id="1049544" name="TextBox 12"/>
          <p:cNvSpPr txBox="1"/>
          <p:nvPr/>
        </p:nvSpPr>
        <p:spPr bwMode="gray">
          <a:xfrm>
            <a:off x="9705137" y="2613787"/>
            <a:ext cx="801912" cy="1755139"/>
          </a:xfrm>
          <a:prstGeom prst="rect"/>
          <a:noFill/>
        </p:spPr>
        <p:txBody>
          <a:bodyPr rtlCol="0" wrap="square">
            <a:spAutoFit/>
          </a:bodyPr>
          <a:lstStyle>
            <a:defPPr>
              <a:defRPr lang="en-US"/>
            </a:defPPr>
            <a:lvl1pPr algn="r">
              <a:defRPr b="0" sz="1220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dirty="0" sz="9600" lang="en-US"/>
              <a:t>”</a:t>
            </a:r>
          </a:p>
        </p:txBody>
      </p:sp>
      <p:sp>
        <p:nvSpPr>
          <p:cNvPr id="1049545" name="Title 1"/>
          <p:cNvSpPr>
            <a:spLocks noGrp="1"/>
          </p:cNvSpPr>
          <p:nvPr>
            <p:ph type="title"/>
          </p:nvPr>
        </p:nvSpPr>
        <p:spPr>
          <a:xfrm>
            <a:off x="1574801" y="980517"/>
            <a:ext cx="8460983" cy="2705034"/>
          </a:xfrm>
        </p:spPr>
        <p:txBody>
          <a:bodyPr anchor="ctr"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dirty="0" lang="en-US"/>
          </a:p>
        </p:txBody>
      </p:sp>
      <p:sp>
        <p:nvSpPr>
          <p:cNvPr id="1049546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86515"/>
            <a:ext cx="7725772" cy="342174"/>
          </a:xfrm>
        </p:spPr>
        <p:txBody>
          <a:bodyPr anchor="t">
            <a:normAutofit/>
          </a:bodyPr>
          <a:lstStyle>
            <a:lvl1pPr indent="0" marL="0">
              <a:buNone/>
              <a:defRPr b="0" cap="small" dirty="0" sz="1400" i="0" kern="1200" lang="en-US">
                <a:solidFill>
                  <a:schemeClr val="accent1"/>
                </a:solidFill>
                <a:latin typeface="+mn-lt"/>
                <a:ea typeface="+mn-ea"/>
              </a:defRPr>
            </a:lvl1pPr>
            <a:lvl2pPr indent="0" marL="457200">
              <a:buNone/>
              <a:defRPr sz="1200"/>
            </a:lvl2pPr>
            <a:lvl3pPr indent="0" marL="914400">
              <a:buNone/>
              <a:defRPr sz="1000"/>
            </a:lvl3pPr>
            <a:lvl4pPr indent="0" marL="1371600">
              <a:buNone/>
              <a:defRPr sz="900"/>
            </a:lvl4pPr>
            <a:lvl5pPr indent="0" marL="1828800">
              <a:buNone/>
              <a:defRPr sz="900"/>
            </a:lvl5pPr>
            <a:lvl6pPr indent="0" marL="2286000">
              <a:buNone/>
              <a:defRPr sz="900"/>
            </a:lvl6pPr>
            <a:lvl7pPr indent="0" marL="2743200">
              <a:buNone/>
              <a:defRPr sz="900"/>
            </a:lvl7pPr>
            <a:lvl8pPr indent="0" marL="3200400">
              <a:buNone/>
              <a:defRPr sz="900"/>
            </a:lvl8pPr>
            <a:lvl9pPr indent="0" marL="365760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547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14393"/>
            <a:ext cx="8825659" cy="1012664"/>
          </a:xfrm>
        </p:spPr>
        <p:txBody>
          <a:bodyPr anchor="ctr">
            <a:normAutofit/>
          </a:bodyPr>
          <a:lstStyle>
            <a:lvl1pPr indent="0" marL="0">
              <a:buNone/>
              <a:defRPr sz="1400"/>
            </a:lvl1pPr>
            <a:lvl2pPr indent="0" marL="457200">
              <a:buNone/>
              <a:defRPr sz="1200"/>
            </a:lvl2pPr>
            <a:lvl3pPr indent="0" marL="914400">
              <a:buNone/>
              <a:defRPr sz="1000"/>
            </a:lvl3pPr>
            <a:lvl4pPr indent="0" marL="1371600">
              <a:buNone/>
              <a:defRPr sz="900"/>
            </a:lvl4pPr>
            <a:lvl5pPr indent="0" marL="1828800">
              <a:buNone/>
              <a:defRPr sz="900"/>
            </a:lvl5pPr>
            <a:lvl6pPr indent="0" marL="2286000">
              <a:buNone/>
              <a:defRPr sz="900"/>
            </a:lvl6pPr>
            <a:lvl7pPr indent="0" marL="2743200">
              <a:buNone/>
              <a:defRPr sz="900"/>
            </a:lvl7pPr>
            <a:lvl8pPr indent="0" marL="3200400">
              <a:buNone/>
              <a:defRPr sz="900"/>
            </a:lvl8pPr>
            <a:lvl9pPr indent="0" marL="365760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548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B7810A5-1A13-4087-8DFA-155E6E5B5D73}" type="datetimeFigureOut">
              <a:rPr lang="tr-TR" smtClean="0"/>
              <a:t>15.04.2023</a:t>
            </a:fld>
            <a:endParaRPr lang="tr-TR"/>
          </a:p>
        </p:txBody>
      </p:sp>
      <p:sp>
        <p:nvSpPr>
          <p:cNvPr id="1049549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tr-TR"/>
          </a:p>
        </p:txBody>
      </p:sp>
      <p:sp>
        <p:nvSpPr>
          <p:cNvPr id="1049550" name="Rectangle 23"/>
          <p:cNvSpPr/>
          <p:nvPr/>
        </p:nvSpPr>
        <p:spPr>
          <a:xfrm>
            <a:off x="10443728" y="0"/>
            <a:ext cx="685800" cy="1143000"/>
          </a:xfrm>
          <a:prstGeom prst="rect"/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49551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600CBFCC-E1FF-473E-BF42-70E7405CF173}" type="slidenum">
              <a:rPr lang="tr-TR" smtClean="0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Name Card">
    <p:spTree>
      <p:nvGrpSpPr>
        <p:cNvPr id="27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8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49361" name="Rectangle 9"/>
            <p:cNvSpPr/>
            <p:nvPr/>
          </p:nvSpPr>
          <p:spPr>
            <a:xfrm>
              <a:off x="0" y="0"/>
              <a:ext cx="12192000" cy="6858000"/>
            </a:xfrm>
            <a:prstGeom prst="rect"/>
            <a:blipFill>
              <a:blip xmlns:r="http://schemas.openxmlformats.org/officeDocument/2006/relationships" r:embed="rId1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49362" name="Oval 10"/>
            <p:cNvSpPr/>
            <p:nvPr/>
          </p:nvSpPr>
          <p:spPr>
            <a:xfrm>
              <a:off x="8609012" y="5867400"/>
              <a:ext cx="990600" cy="990600"/>
            </a:xfrm>
            <a:prstGeom prst="ellipse"/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36000">
                  <a:schemeClr val="accent5">
                    <a:alpha val="7000"/>
                  </a:schemeClr>
                </a:gs>
                <a:gs pos="66000">
                  <a:schemeClr val="accent5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49363" name="Oval 12"/>
            <p:cNvSpPr/>
            <p:nvPr/>
          </p:nvSpPr>
          <p:spPr>
            <a:xfrm>
              <a:off x="8609012" y="1676400"/>
              <a:ext cx="2819400" cy="2819400"/>
            </a:xfrm>
            <a:prstGeom prst="ellipse"/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36000">
                  <a:schemeClr val="accent5">
                    <a:alpha val="6000"/>
                  </a:schemeClr>
                </a:gs>
                <a:gs pos="69000">
                  <a:schemeClr val="accent5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49364" name="Oval 13"/>
            <p:cNvSpPr/>
            <p:nvPr/>
          </p:nvSpPr>
          <p:spPr>
            <a:xfrm>
              <a:off x="7999412" y="1587"/>
              <a:ext cx="1600200" cy="1600200"/>
            </a:xfrm>
            <a:prstGeom prst="ellipse"/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49365" name="Oval 14"/>
            <p:cNvSpPr/>
            <p:nvPr/>
          </p:nvSpPr>
          <p:spPr>
            <a:xfrm>
              <a:off x="0" y="2895600"/>
              <a:ext cx="2362200" cy="2362200"/>
            </a:xfrm>
            <a:prstGeom prst="ellipse"/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3600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49366" name="Oval 15"/>
            <p:cNvSpPr/>
            <p:nvPr/>
          </p:nvSpPr>
          <p:spPr>
            <a:xfrm>
              <a:off x="0" y="2667000"/>
              <a:ext cx="4191000" cy="4191000"/>
            </a:xfrm>
            <a:prstGeom prst="ellipse"/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49367" name="Oval 16"/>
            <p:cNvSpPr/>
            <p:nvPr/>
          </p:nvSpPr>
          <p:spPr>
            <a:xfrm>
              <a:off x="8609012" y="5865239"/>
              <a:ext cx="990600" cy="990600"/>
            </a:xfrm>
            <a:prstGeom prst="ellipse"/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49368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ah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49369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ah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4937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ah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049371" name="Title 1"/>
          <p:cNvSpPr>
            <a:spLocks noGrp="1"/>
          </p:cNvSpPr>
          <p:nvPr>
            <p:ph type="title"/>
          </p:nvPr>
        </p:nvSpPr>
        <p:spPr>
          <a:xfrm>
            <a:off x="1154955" y="2404477"/>
            <a:ext cx="8825659" cy="1788704"/>
          </a:xfrm>
        </p:spPr>
        <p:txBody>
          <a:bodyPr anchor="b"/>
          <a:lstStyle>
            <a:lvl1pPr algn="l">
              <a:defRPr b="0" cap="none" sz="4000"/>
            </a:lvl1pPr>
          </a:lstStyle>
          <a:p>
            <a:r>
              <a:rPr lang="en-US"/>
              <a:t>Click to edit Master title style</a:t>
            </a:r>
            <a:endParaRPr dirty="0" lang="en-US"/>
          </a:p>
        </p:txBody>
      </p:sp>
      <p:sp>
        <p:nvSpPr>
          <p:cNvPr id="1049372" name="Text Placeholder 2"/>
          <p:cNvSpPr>
            <a:spLocks noGrp="1"/>
          </p:cNvSpPr>
          <p:nvPr>
            <p:ph type="body" idx="1"/>
          </p:nvPr>
        </p:nvSpPr>
        <p:spPr>
          <a:xfrm>
            <a:off x="1138587" y="5024967"/>
            <a:ext cx="8825658" cy="860400"/>
          </a:xfrm>
        </p:spPr>
        <p:txBody>
          <a:bodyPr anchor="t"/>
          <a:lstStyle>
            <a:lvl1pPr algn="l" indent="0" marL="0">
              <a:buNone/>
              <a:defRPr cap="none" sz="2000">
                <a:solidFill>
                  <a:schemeClr val="accent1"/>
                </a:solidFill>
              </a:defRPr>
            </a:lvl1pPr>
            <a:lvl2pPr indent="0" marL="45720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indent="0" marL="9144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indent="0" marL="13716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indent="0" marL="18288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indent="0" marL="22860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indent="0" marL="27432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indent="0" marL="32004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indent="0" marL="36576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37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B7810A5-1A13-4087-8DFA-155E6E5B5D73}" type="datetimeFigureOut">
              <a:rPr lang="tr-TR" smtClean="0"/>
              <a:t>15.04.2023</a:t>
            </a:fld>
            <a:endParaRPr lang="tr-TR"/>
          </a:p>
        </p:txBody>
      </p:sp>
      <p:sp>
        <p:nvSpPr>
          <p:cNvPr id="104937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tr-TR"/>
          </a:p>
        </p:txBody>
      </p:sp>
      <p:sp>
        <p:nvSpPr>
          <p:cNvPr id="1049375" name="Rectangle 11"/>
          <p:cNvSpPr/>
          <p:nvPr/>
        </p:nvSpPr>
        <p:spPr>
          <a:xfrm>
            <a:off x="10443728" y="0"/>
            <a:ext cx="685800" cy="1143000"/>
          </a:xfrm>
          <a:prstGeom prst="rect"/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4937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600CBFCC-E1FF-473E-BF42-70E7405CF173}" type="slidenum">
              <a:rPr lang="tr-TR" smtClean="0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29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523" name="Title Placeholder 1"/>
          <p:cNvSpPr>
            <a:spLocks noGrp="1"/>
          </p:cNvSpPr>
          <p:nvPr>
            <p:ph type="title"/>
          </p:nvPr>
        </p:nvSpPr>
        <p:spPr>
          <a:xfrm>
            <a:off x="1154954" y="947920"/>
            <a:ext cx="8761413" cy="728480"/>
          </a:xfrm>
          <a:prstGeom prst="rect"/>
        </p:spPr>
        <p:txBody>
          <a:bodyPr anchor="ctr" bIns="45720" lIns="91440" rIns="91440" rtlCol="0" tIns="45720" vert="horz">
            <a:noAutofit/>
          </a:bodyPr>
          <a:p>
            <a:r>
              <a:rPr lang="en-US"/>
              <a:t>Click to edit Master title style</a:t>
            </a:r>
            <a:endParaRPr dirty="0" lang="en-US"/>
          </a:p>
        </p:txBody>
      </p:sp>
      <p:sp>
        <p:nvSpPr>
          <p:cNvPr id="1049524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10999"/>
            <a:ext cx="3129168" cy="576262"/>
          </a:xfrm>
        </p:spPr>
        <p:txBody>
          <a:bodyPr anchor="b">
            <a:noAutofit/>
          </a:bodyPr>
          <a:lstStyle>
            <a:lvl1pPr indent="0" marL="0">
              <a:buNone/>
              <a:defRPr b="0" sz="2400">
                <a:solidFill>
                  <a:schemeClr val="accent1"/>
                </a:solidFill>
              </a:defRPr>
            </a:lvl1pPr>
            <a:lvl2pPr indent="0" marL="457200">
              <a:buNone/>
              <a:defRPr b="1" sz="2000"/>
            </a:lvl2pPr>
            <a:lvl3pPr indent="0" marL="914400">
              <a:buNone/>
              <a:defRPr b="1" sz="1800"/>
            </a:lvl3pPr>
            <a:lvl4pPr indent="0" marL="1371600">
              <a:buNone/>
              <a:defRPr b="1" sz="1600"/>
            </a:lvl4pPr>
            <a:lvl5pPr indent="0" marL="1828800">
              <a:buNone/>
              <a:defRPr b="1" sz="1600"/>
            </a:lvl5pPr>
            <a:lvl6pPr indent="0" marL="2286000">
              <a:buNone/>
              <a:defRPr b="1" sz="1600"/>
            </a:lvl6pPr>
            <a:lvl7pPr indent="0" marL="2743200">
              <a:buNone/>
              <a:defRPr b="1" sz="1600"/>
            </a:lvl7pPr>
            <a:lvl8pPr indent="0" marL="3200400">
              <a:buNone/>
              <a:defRPr b="1" sz="1600"/>
            </a:lvl8pPr>
            <a:lvl9pPr indent="0" marL="3657600">
              <a:buNone/>
              <a:defRPr b="1"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525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4" y="3187261"/>
            <a:ext cx="3129168" cy="2839796"/>
          </a:xfrm>
        </p:spPr>
        <p:txBody>
          <a:bodyPr anchor="t">
            <a:normAutofit/>
          </a:bodyPr>
          <a:lstStyle>
            <a:lvl1pPr indent="0" marL="0">
              <a:buNone/>
              <a:defRPr sz="1400"/>
            </a:lvl1pPr>
            <a:lvl2pPr indent="0" marL="457200">
              <a:buNone/>
              <a:defRPr sz="1200"/>
            </a:lvl2pPr>
            <a:lvl3pPr indent="0" marL="914400">
              <a:buNone/>
              <a:defRPr sz="1000"/>
            </a:lvl3pPr>
            <a:lvl4pPr indent="0" marL="1371600">
              <a:buNone/>
              <a:defRPr sz="900"/>
            </a:lvl4pPr>
            <a:lvl5pPr indent="0" marL="1828800">
              <a:buNone/>
              <a:defRPr sz="900"/>
            </a:lvl5pPr>
            <a:lvl6pPr indent="0" marL="2286000">
              <a:buNone/>
              <a:defRPr sz="900"/>
            </a:lvl6pPr>
            <a:lvl7pPr indent="0" marL="2743200">
              <a:buNone/>
              <a:defRPr sz="900"/>
            </a:lvl7pPr>
            <a:lvl8pPr indent="0" marL="3200400">
              <a:buNone/>
              <a:defRPr sz="900"/>
            </a:lvl8pPr>
            <a:lvl9pPr indent="0" marL="365760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526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10999"/>
            <a:ext cx="3145380" cy="576262"/>
          </a:xfrm>
        </p:spPr>
        <p:txBody>
          <a:bodyPr anchor="b">
            <a:noAutofit/>
          </a:bodyPr>
          <a:lstStyle>
            <a:lvl1pPr indent="0" marL="0">
              <a:buNone/>
              <a:defRPr b="0" sz="2400">
                <a:solidFill>
                  <a:schemeClr val="accent1"/>
                </a:solidFill>
              </a:defRPr>
            </a:lvl1pPr>
            <a:lvl2pPr indent="0" marL="457200">
              <a:buNone/>
              <a:defRPr b="1" sz="2000"/>
            </a:lvl2pPr>
            <a:lvl3pPr indent="0" marL="914400">
              <a:buNone/>
              <a:defRPr b="1" sz="1800"/>
            </a:lvl3pPr>
            <a:lvl4pPr indent="0" marL="1371600">
              <a:buNone/>
              <a:defRPr b="1" sz="1600"/>
            </a:lvl4pPr>
            <a:lvl5pPr indent="0" marL="1828800">
              <a:buNone/>
              <a:defRPr b="1" sz="1600"/>
            </a:lvl5pPr>
            <a:lvl6pPr indent="0" marL="2286000">
              <a:buNone/>
              <a:defRPr b="1" sz="1600"/>
            </a:lvl6pPr>
            <a:lvl7pPr indent="0" marL="2743200">
              <a:buNone/>
              <a:defRPr b="1" sz="1600"/>
            </a:lvl7pPr>
            <a:lvl8pPr indent="0" marL="3200400">
              <a:buNone/>
              <a:defRPr b="1" sz="1600"/>
            </a:lvl8pPr>
            <a:lvl9pPr indent="0" marL="3657600">
              <a:buNone/>
              <a:defRPr b="1"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527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87261"/>
            <a:ext cx="3145380" cy="2839795"/>
          </a:xfrm>
        </p:spPr>
        <p:txBody>
          <a:bodyPr anchor="t">
            <a:normAutofit/>
          </a:bodyPr>
          <a:lstStyle>
            <a:lvl1pPr indent="0" marL="0">
              <a:buNone/>
              <a:defRPr sz="1400"/>
            </a:lvl1pPr>
            <a:lvl2pPr indent="0" marL="457200">
              <a:buNone/>
              <a:defRPr sz="1200"/>
            </a:lvl2pPr>
            <a:lvl3pPr indent="0" marL="914400">
              <a:buNone/>
              <a:defRPr sz="1000"/>
            </a:lvl3pPr>
            <a:lvl4pPr indent="0" marL="1371600">
              <a:buNone/>
              <a:defRPr sz="900"/>
            </a:lvl4pPr>
            <a:lvl5pPr indent="0" marL="1828800">
              <a:buNone/>
              <a:defRPr sz="900"/>
            </a:lvl5pPr>
            <a:lvl6pPr indent="0" marL="2286000">
              <a:buNone/>
              <a:defRPr sz="900"/>
            </a:lvl6pPr>
            <a:lvl7pPr indent="0" marL="2743200">
              <a:buNone/>
              <a:defRPr sz="900"/>
            </a:lvl7pPr>
            <a:lvl8pPr indent="0" marL="3200400">
              <a:buNone/>
              <a:defRPr sz="900"/>
            </a:lvl8pPr>
            <a:lvl9pPr indent="0" marL="365760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528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6701" y="2603500"/>
            <a:ext cx="3157448" cy="576261"/>
          </a:xfrm>
        </p:spPr>
        <p:txBody>
          <a:bodyPr anchor="b">
            <a:noAutofit/>
          </a:bodyPr>
          <a:lstStyle>
            <a:lvl1pPr indent="0" marL="0">
              <a:buNone/>
              <a:defRPr b="0" sz="2400">
                <a:solidFill>
                  <a:schemeClr val="accent1"/>
                </a:solidFill>
              </a:defRPr>
            </a:lvl1pPr>
            <a:lvl2pPr indent="0" marL="457200">
              <a:buNone/>
              <a:defRPr b="1" sz="2000"/>
            </a:lvl2pPr>
            <a:lvl3pPr indent="0" marL="914400">
              <a:buNone/>
              <a:defRPr b="1" sz="1800"/>
            </a:lvl3pPr>
            <a:lvl4pPr indent="0" marL="1371600">
              <a:buNone/>
              <a:defRPr b="1" sz="1600"/>
            </a:lvl4pPr>
            <a:lvl5pPr indent="0" marL="1828800">
              <a:buNone/>
              <a:defRPr b="1" sz="1600"/>
            </a:lvl5pPr>
            <a:lvl6pPr indent="0" marL="2286000">
              <a:buNone/>
              <a:defRPr b="1" sz="1600"/>
            </a:lvl6pPr>
            <a:lvl7pPr indent="0" marL="2743200">
              <a:buNone/>
              <a:defRPr b="1" sz="1600"/>
            </a:lvl7pPr>
            <a:lvl8pPr indent="0" marL="3200400">
              <a:buNone/>
              <a:defRPr b="1" sz="1600"/>
            </a:lvl8pPr>
            <a:lvl9pPr indent="0" marL="3657600">
              <a:buNone/>
              <a:defRPr b="1"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529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6700" y="3187261"/>
            <a:ext cx="3161029" cy="2839794"/>
          </a:xfrm>
        </p:spPr>
        <p:txBody>
          <a:bodyPr anchor="t">
            <a:normAutofit/>
          </a:bodyPr>
          <a:lstStyle>
            <a:lvl1pPr indent="0" marL="0">
              <a:buNone/>
              <a:defRPr sz="1400"/>
            </a:lvl1pPr>
            <a:lvl2pPr indent="0" marL="457200">
              <a:buNone/>
              <a:defRPr sz="1200"/>
            </a:lvl2pPr>
            <a:lvl3pPr indent="0" marL="914400">
              <a:buNone/>
              <a:defRPr sz="1000"/>
            </a:lvl3pPr>
            <a:lvl4pPr indent="0" marL="1371600">
              <a:buNone/>
              <a:defRPr sz="900"/>
            </a:lvl4pPr>
            <a:lvl5pPr indent="0" marL="1828800">
              <a:buNone/>
              <a:defRPr sz="900"/>
            </a:lvl5pPr>
            <a:lvl6pPr indent="0" marL="2286000">
              <a:buNone/>
              <a:defRPr sz="900"/>
            </a:lvl6pPr>
            <a:lvl7pPr indent="0" marL="2743200">
              <a:buNone/>
              <a:defRPr sz="900"/>
            </a:lvl7pPr>
            <a:lvl8pPr indent="0" marL="3200400">
              <a:buNone/>
              <a:defRPr sz="900"/>
            </a:lvl8pPr>
            <a:lvl9pPr indent="0" marL="365760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3145753" name="Straight Connector 21"/>
          <p:cNvCxnSpPr>
            <a:cxnSpLocks/>
          </p:cNvCxnSpPr>
          <p:nvPr/>
        </p:nvCxnSpPr>
        <p:spPr>
          <a:xfrm>
            <a:off x="4403971" y="2569633"/>
            <a:ext cx="0" cy="3492499"/>
          </a:xfrm>
          <a:prstGeom prst="line"/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45754" name="Straight Connector 22"/>
          <p:cNvCxnSpPr>
            <a:cxnSpLocks/>
          </p:cNvCxnSpPr>
          <p:nvPr/>
        </p:nvCxnSpPr>
        <p:spPr>
          <a:xfrm>
            <a:off x="7772401" y="2569633"/>
            <a:ext cx="0" cy="3492499"/>
          </a:xfrm>
          <a:prstGeom prst="line"/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49530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B7810A5-1A13-4087-8DFA-155E6E5B5D73}" type="datetimeFigureOut">
              <a:rPr lang="tr-TR" smtClean="0"/>
              <a:t>15.04.2023</a:t>
            </a:fld>
            <a:endParaRPr lang="tr-TR"/>
          </a:p>
        </p:txBody>
      </p:sp>
      <p:sp>
        <p:nvSpPr>
          <p:cNvPr id="1049531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tr-TR"/>
          </a:p>
        </p:txBody>
      </p:sp>
      <p:sp>
        <p:nvSpPr>
          <p:cNvPr id="1049532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600CBFCC-E1FF-473E-BF42-70E7405CF173}" type="slidenum">
              <a:rPr lang="tr-TR" smtClean="0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28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418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dirty="0" lang="en-US"/>
          </a:p>
        </p:txBody>
      </p:sp>
      <p:sp>
        <p:nvSpPr>
          <p:cNvPr id="1049419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20744" cy="576263"/>
          </a:xfrm>
        </p:spPr>
        <p:txBody>
          <a:bodyPr anchor="b">
            <a:noAutofit/>
          </a:bodyPr>
          <a:lstStyle>
            <a:lvl1pPr indent="0" marL="0">
              <a:buNone/>
              <a:defRPr b="0" sz="2400">
                <a:solidFill>
                  <a:schemeClr val="accent1"/>
                </a:solidFill>
              </a:defRPr>
            </a:lvl1pPr>
            <a:lvl2pPr indent="0" marL="457200">
              <a:buNone/>
              <a:defRPr b="1" sz="2000"/>
            </a:lvl2pPr>
            <a:lvl3pPr indent="0" marL="914400">
              <a:buNone/>
              <a:defRPr b="1" sz="1800"/>
            </a:lvl3pPr>
            <a:lvl4pPr indent="0" marL="1371600">
              <a:buNone/>
              <a:defRPr b="1" sz="1600"/>
            </a:lvl4pPr>
            <a:lvl5pPr indent="0" marL="1828800">
              <a:buNone/>
              <a:defRPr b="1" sz="1600"/>
            </a:lvl5pPr>
            <a:lvl6pPr indent="0" marL="2286000">
              <a:buNone/>
              <a:defRPr b="1" sz="1600"/>
            </a:lvl6pPr>
            <a:lvl7pPr indent="0" marL="2743200">
              <a:buNone/>
              <a:defRPr b="1" sz="1600"/>
            </a:lvl7pPr>
            <a:lvl8pPr indent="0" marL="3200400">
              <a:buNone/>
              <a:defRPr b="1" sz="1600"/>
            </a:lvl8pPr>
            <a:lvl9pPr indent="0" marL="3657600">
              <a:buNone/>
              <a:defRPr b="1"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420" name="Picture Placeholder 2"/>
          <p:cNvSpPr>
            <a:spLocks noChangeAspect="1" noGrp="1"/>
          </p:cNvSpPr>
          <p:nvPr>
            <p:ph type="pic" idx="15"/>
          </p:nvPr>
        </p:nvSpPr>
        <p:spPr>
          <a:xfrm>
            <a:off x="1334552" y="2611246"/>
            <a:ext cx="2691242" cy="1583764"/>
          </a:xfrm>
          <a:prstGeom prst="roundRect">
            <a:avLst>
              <a:gd name="adj" fmla="val 1858"/>
            </a:avLst>
          </a:prstGeom>
          <a:effectLst>
            <a:outerShdw algn="tl" blurRad="50800" dir="5400000" dist="50800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algn="ctr" indent="0" marL="0">
              <a:buNone/>
              <a:defRPr sz="1600"/>
            </a:lvl1pPr>
            <a:lvl2pPr indent="0" marL="457200">
              <a:buNone/>
              <a:defRPr sz="1600"/>
            </a:lvl2pPr>
            <a:lvl3pPr indent="0" marL="914400">
              <a:buNone/>
              <a:defRPr sz="1600"/>
            </a:lvl3pPr>
            <a:lvl4pPr indent="0" marL="1371600">
              <a:buNone/>
              <a:defRPr sz="1600"/>
            </a:lvl4pPr>
            <a:lvl5pPr indent="0" marL="1828800">
              <a:buNone/>
              <a:defRPr sz="1600"/>
            </a:lvl5pPr>
            <a:lvl6pPr indent="0" marL="2286000">
              <a:buNone/>
              <a:defRPr sz="1600"/>
            </a:lvl6pPr>
            <a:lvl7pPr indent="0" marL="2743200">
              <a:buNone/>
              <a:defRPr sz="1600"/>
            </a:lvl7pPr>
            <a:lvl8pPr indent="0" marL="3200400">
              <a:buNone/>
              <a:defRPr sz="1600"/>
            </a:lvl8pPr>
            <a:lvl9pPr indent="0" marL="3657600">
              <a:buNone/>
              <a:defRPr sz="1600"/>
            </a:lvl9pPr>
          </a:lstStyle>
          <a:p>
            <a:r>
              <a:rPr dirty="0" lang="en-US"/>
              <a:t>Click icon to add picture</a:t>
            </a:r>
          </a:p>
        </p:txBody>
      </p:sp>
      <p:sp>
        <p:nvSpPr>
          <p:cNvPr id="10494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3" y="5109107"/>
            <a:ext cx="3020745" cy="917949"/>
          </a:xfrm>
        </p:spPr>
        <p:txBody>
          <a:bodyPr anchor="t">
            <a:normAutofit/>
          </a:bodyPr>
          <a:lstStyle>
            <a:lvl1pPr indent="0" marL="0">
              <a:buNone/>
              <a:defRPr sz="1400"/>
            </a:lvl1pPr>
            <a:lvl2pPr indent="0" marL="457200">
              <a:buNone/>
              <a:defRPr sz="1200"/>
            </a:lvl2pPr>
            <a:lvl3pPr indent="0" marL="914400">
              <a:buNone/>
              <a:defRPr sz="1000"/>
            </a:lvl3pPr>
            <a:lvl4pPr indent="0" marL="1371600">
              <a:buNone/>
              <a:defRPr sz="900"/>
            </a:lvl4pPr>
            <a:lvl5pPr indent="0" marL="1828800">
              <a:buNone/>
              <a:defRPr sz="900"/>
            </a:lvl5pPr>
            <a:lvl6pPr indent="0" marL="2286000">
              <a:buNone/>
              <a:defRPr sz="900"/>
            </a:lvl6pPr>
            <a:lvl7pPr indent="0" marL="2743200">
              <a:buNone/>
              <a:defRPr sz="900"/>
            </a:lvl7pPr>
            <a:lvl8pPr indent="0" marL="3200400">
              <a:buNone/>
              <a:defRPr sz="900"/>
            </a:lvl8pPr>
            <a:lvl9pPr indent="0" marL="365760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4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5"/>
            <a:ext cx="3050438" cy="576262"/>
          </a:xfrm>
        </p:spPr>
        <p:txBody>
          <a:bodyPr anchor="b">
            <a:noAutofit/>
          </a:bodyPr>
          <a:lstStyle>
            <a:lvl1pPr indent="0" marL="0">
              <a:buNone/>
              <a:defRPr b="0" sz="2400">
                <a:solidFill>
                  <a:schemeClr val="accent1"/>
                </a:solidFill>
              </a:defRPr>
            </a:lvl1pPr>
            <a:lvl2pPr indent="0" marL="457200">
              <a:buNone/>
              <a:defRPr b="1" sz="2000"/>
            </a:lvl2pPr>
            <a:lvl3pPr indent="0" marL="914400">
              <a:buNone/>
              <a:defRPr b="1" sz="1800"/>
            </a:lvl3pPr>
            <a:lvl4pPr indent="0" marL="1371600">
              <a:buNone/>
              <a:defRPr b="1" sz="1600"/>
            </a:lvl4pPr>
            <a:lvl5pPr indent="0" marL="1828800">
              <a:buNone/>
              <a:defRPr b="1" sz="1600"/>
            </a:lvl5pPr>
            <a:lvl6pPr indent="0" marL="2286000">
              <a:buNone/>
              <a:defRPr b="1" sz="1600"/>
            </a:lvl6pPr>
            <a:lvl7pPr indent="0" marL="2743200">
              <a:buNone/>
              <a:defRPr b="1" sz="1600"/>
            </a:lvl7pPr>
            <a:lvl8pPr indent="0" marL="3200400">
              <a:buNone/>
              <a:defRPr b="1" sz="1600"/>
            </a:lvl8pPr>
            <a:lvl9pPr indent="0" marL="3657600">
              <a:buNone/>
              <a:defRPr b="1"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423" name="Picture Placeholder 2"/>
          <p:cNvSpPr>
            <a:spLocks noChangeAspect="1" noGrp="1"/>
          </p:cNvSpPr>
          <p:nvPr>
            <p:ph type="pic" idx="21"/>
          </p:nvPr>
        </p:nvSpPr>
        <p:spPr>
          <a:xfrm>
            <a:off x="4748463" y="2642840"/>
            <a:ext cx="2691242" cy="1552170"/>
          </a:xfrm>
          <a:prstGeom prst="roundRect">
            <a:avLst>
              <a:gd name="adj" fmla="val 1858"/>
            </a:avLst>
          </a:prstGeom>
          <a:effectLst>
            <a:outerShdw algn="tl" blurRad="50800" dir="5400000" dist="50800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algn="ctr" indent="0" marL="0">
              <a:buNone/>
              <a:defRPr sz="1600"/>
            </a:lvl1pPr>
            <a:lvl2pPr indent="0" marL="457200">
              <a:buNone/>
              <a:defRPr sz="1600"/>
            </a:lvl2pPr>
            <a:lvl3pPr indent="0" marL="914400">
              <a:buNone/>
              <a:defRPr sz="1600"/>
            </a:lvl3pPr>
            <a:lvl4pPr indent="0" marL="1371600">
              <a:buNone/>
              <a:defRPr sz="1600"/>
            </a:lvl4pPr>
            <a:lvl5pPr indent="0" marL="1828800">
              <a:buNone/>
              <a:defRPr sz="1600"/>
            </a:lvl5pPr>
            <a:lvl6pPr indent="0" marL="2286000">
              <a:buNone/>
              <a:defRPr sz="1600"/>
            </a:lvl6pPr>
            <a:lvl7pPr indent="0" marL="2743200">
              <a:buNone/>
              <a:defRPr sz="1600"/>
            </a:lvl7pPr>
            <a:lvl8pPr indent="0" marL="3200400">
              <a:buNone/>
              <a:defRPr sz="1600"/>
            </a:lvl8pPr>
            <a:lvl9pPr indent="0" marL="3657600">
              <a:buNone/>
              <a:defRPr sz="1600"/>
            </a:lvl9pPr>
          </a:lstStyle>
          <a:p>
            <a:r>
              <a:rPr dirty="0" lang="en-US"/>
              <a:t>Click icon to add picture</a:t>
            </a:r>
          </a:p>
        </p:txBody>
      </p:sp>
      <p:sp>
        <p:nvSpPr>
          <p:cNvPr id="10494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8865" y="5109107"/>
            <a:ext cx="3050438" cy="921409"/>
          </a:xfrm>
        </p:spPr>
        <p:txBody>
          <a:bodyPr anchor="t">
            <a:normAutofit/>
          </a:bodyPr>
          <a:lstStyle>
            <a:lvl1pPr indent="0" marL="0">
              <a:buNone/>
              <a:defRPr sz="1400"/>
            </a:lvl1pPr>
            <a:lvl2pPr indent="0" marL="457200">
              <a:buNone/>
              <a:defRPr sz="1200"/>
            </a:lvl2pPr>
            <a:lvl3pPr indent="0" marL="914400">
              <a:buNone/>
              <a:defRPr sz="1000"/>
            </a:lvl3pPr>
            <a:lvl4pPr indent="0" marL="1371600">
              <a:buNone/>
              <a:defRPr sz="900"/>
            </a:lvl4pPr>
            <a:lvl5pPr indent="0" marL="1828800">
              <a:buNone/>
              <a:defRPr sz="900"/>
            </a:lvl5pPr>
            <a:lvl6pPr indent="0" marL="2286000">
              <a:buNone/>
              <a:defRPr sz="900"/>
            </a:lvl6pPr>
            <a:lvl7pPr indent="0" marL="2743200">
              <a:buNone/>
              <a:defRPr sz="900"/>
            </a:lvl7pPr>
            <a:lvl8pPr indent="0" marL="3200400">
              <a:buNone/>
              <a:defRPr sz="900"/>
            </a:lvl8pPr>
            <a:lvl9pPr indent="0" marL="365760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4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3434" y="4532845"/>
            <a:ext cx="3050438" cy="576262"/>
          </a:xfrm>
        </p:spPr>
        <p:txBody>
          <a:bodyPr anchor="b">
            <a:noAutofit/>
          </a:bodyPr>
          <a:lstStyle>
            <a:lvl1pPr indent="0" marL="0">
              <a:buNone/>
              <a:defRPr b="0" sz="2400">
                <a:solidFill>
                  <a:schemeClr val="accent1"/>
                </a:solidFill>
              </a:defRPr>
            </a:lvl1pPr>
            <a:lvl2pPr indent="0" marL="457200">
              <a:buNone/>
              <a:defRPr b="1" sz="2000"/>
            </a:lvl2pPr>
            <a:lvl3pPr indent="0" marL="914400">
              <a:buNone/>
              <a:defRPr b="1" sz="1800"/>
            </a:lvl3pPr>
            <a:lvl4pPr indent="0" marL="1371600">
              <a:buNone/>
              <a:defRPr b="1" sz="1600"/>
            </a:lvl4pPr>
            <a:lvl5pPr indent="0" marL="1828800">
              <a:buNone/>
              <a:defRPr b="1" sz="1600"/>
            </a:lvl5pPr>
            <a:lvl6pPr indent="0" marL="2286000">
              <a:buNone/>
              <a:defRPr b="1" sz="1600"/>
            </a:lvl6pPr>
            <a:lvl7pPr indent="0" marL="2743200">
              <a:buNone/>
              <a:defRPr b="1" sz="1600"/>
            </a:lvl7pPr>
            <a:lvl8pPr indent="0" marL="3200400">
              <a:buNone/>
              <a:defRPr b="1" sz="1600"/>
            </a:lvl8pPr>
            <a:lvl9pPr indent="0" marL="3657600">
              <a:buNone/>
              <a:defRPr b="1"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426" name="Picture Placeholder 2"/>
          <p:cNvSpPr>
            <a:spLocks noChangeAspect="1" noGrp="1"/>
          </p:cNvSpPr>
          <p:nvPr>
            <p:ph type="pic" idx="22"/>
          </p:nvPr>
        </p:nvSpPr>
        <p:spPr>
          <a:xfrm>
            <a:off x="8163031" y="2618992"/>
            <a:ext cx="2691242" cy="1576018"/>
          </a:xfrm>
          <a:prstGeom prst="roundRect">
            <a:avLst>
              <a:gd name="adj" fmla="val 1858"/>
            </a:avLst>
          </a:prstGeom>
          <a:effectLst>
            <a:outerShdw algn="tl" blurRad="50800" dir="5400000" dist="50800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algn="ctr" indent="0" marL="0">
              <a:buNone/>
              <a:defRPr sz="1600"/>
            </a:lvl1pPr>
            <a:lvl2pPr indent="0" marL="457200">
              <a:buNone/>
              <a:defRPr sz="1600"/>
            </a:lvl2pPr>
            <a:lvl3pPr indent="0" marL="914400">
              <a:buNone/>
              <a:defRPr sz="1600"/>
            </a:lvl3pPr>
            <a:lvl4pPr indent="0" marL="1371600">
              <a:buNone/>
              <a:defRPr sz="1600"/>
            </a:lvl4pPr>
            <a:lvl5pPr indent="0" marL="1828800">
              <a:buNone/>
              <a:defRPr sz="1600"/>
            </a:lvl5pPr>
            <a:lvl6pPr indent="0" marL="2286000">
              <a:buNone/>
              <a:defRPr sz="1600"/>
            </a:lvl6pPr>
            <a:lvl7pPr indent="0" marL="2743200">
              <a:buNone/>
              <a:defRPr sz="1600"/>
            </a:lvl7pPr>
            <a:lvl8pPr indent="0" marL="3200400">
              <a:buNone/>
              <a:defRPr sz="1600"/>
            </a:lvl8pPr>
            <a:lvl9pPr indent="0" marL="3657600">
              <a:buNone/>
              <a:defRPr sz="1600"/>
            </a:lvl9pPr>
          </a:lstStyle>
          <a:p>
            <a:r>
              <a:rPr dirty="0" lang="en-US"/>
              <a:t>Click icon to add picture</a:t>
            </a:r>
          </a:p>
        </p:txBody>
      </p:sp>
      <p:sp>
        <p:nvSpPr>
          <p:cNvPr id="10494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3434" y="5109107"/>
            <a:ext cx="3054127" cy="896341"/>
          </a:xfrm>
        </p:spPr>
        <p:txBody>
          <a:bodyPr anchor="t">
            <a:normAutofit/>
          </a:bodyPr>
          <a:lstStyle>
            <a:lvl1pPr indent="0" marL="0">
              <a:buNone/>
              <a:defRPr sz="1400"/>
            </a:lvl1pPr>
            <a:lvl2pPr indent="0" marL="457200">
              <a:buNone/>
              <a:defRPr sz="1200"/>
            </a:lvl2pPr>
            <a:lvl3pPr indent="0" marL="914400">
              <a:buNone/>
              <a:defRPr sz="1000"/>
            </a:lvl3pPr>
            <a:lvl4pPr indent="0" marL="1371600">
              <a:buNone/>
              <a:defRPr sz="900"/>
            </a:lvl4pPr>
            <a:lvl5pPr indent="0" marL="1828800">
              <a:buNone/>
              <a:defRPr sz="900"/>
            </a:lvl5pPr>
            <a:lvl6pPr indent="0" marL="2286000">
              <a:buNone/>
              <a:defRPr sz="900"/>
            </a:lvl6pPr>
            <a:lvl7pPr indent="0" marL="2743200">
              <a:buNone/>
              <a:defRPr sz="900"/>
            </a:lvl7pPr>
            <a:lvl8pPr indent="0" marL="3200400">
              <a:buNone/>
              <a:defRPr sz="900"/>
            </a:lvl8pPr>
            <a:lvl9pPr indent="0" marL="365760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3145751" name="Straight Connector 20"/>
          <p:cNvCxnSpPr>
            <a:cxnSpLocks/>
          </p:cNvCxnSpPr>
          <p:nvPr/>
        </p:nvCxnSpPr>
        <p:spPr>
          <a:xfrm>
            <a:off x="4405831" y="2569633"/>
            <a:ext cx="0" cy="3492499"/>
          </a:xfrm>
          <a:prstGeom prst="line"/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45752" name="Straight Connector 24"/>
          <p:cNvCxnSpPr>
            <a:cxnSpLocks/>
          </p:cNvCxnSpPr>
          <p:nvPr/>
        </p:nvCxnSpPr>
        <p:spPr>
          <a:xfrm>
            <a:off x="7797802" y="2569633"/>
            <a:ext cx="0" cy="3492499"/>
          </a:xfrm>
          <a:prstGeom prst="line"/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49428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B7810A5-1A13-4087-8DFA-155E6E5B5D73}" type="datetimeFigureOut">
              <a:rPr lang="tr-TR" smtClean="0"/>
              <a:t>15.04.2023</a:t>
            </a:fld>
            <a:endParaRPr lang="tr-TR"/>
          </a:p>
        </p:txBody>
      </p:sp>
      <p:sp>
        <p:nvSpPr>
          <p:cNvPr id="1049429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tr-TR"/>
          </a:p>
        </p:txBody>
      </p:sp>
      <p:sp>
        <p:nvSpPr>
          <p:cNvPr id="1049430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600CBFCC-E1FF-473E-BF42-70E7405CF173}" type="slidenum">
              <a:rPr lang="tr-TR" smtClean="0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vertTx">
  <p:cSld name="Title and Vertical Text">
    <p:spTree>
      <p:nvGrpSpPr>
        <p:cNvPr id="29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518" name="Title Placeholder 1"/>
          <p:cNvSpPr>
            <a:spLocks noGrp="1"/>
          </p:cNvSpPr>
          <p:nvPr>
            <p:ph type="title"/>
          </p:nvPr>
        </p:nvSpPr>
        <p:spPr>
          <a:xfrm>
            <a:off x="1154954" y="947920"/>
            <a:ext cx="8761413" cy="728480"/>
          </a:xfrm>
          <a:prstGeom prst="rect"/>
        </p:spPr>
        <p:txBody>
          <a:bodyPr anchor="ctr" bIns="45720" lIns="91440" rIns="91440" rtlCol="0" tIns="45720" vert="horz">
            <a:noAutofit/>
          </a:bodyPr>
          <a:p>
            <a:r>
              <a:rPr lang="en-US"/>
              <a:t>Click to edit Master title style</a:t>
            </a:r>
            <a:endParaRPr dirty="0" lang="en-US"/>
          </a:p>
        </p:txBody>
      </p:sp>
      <p:sp>
        <p:nvSpPr>
          <p:cNvPr id="1049519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anchor="t" anchorCtr="0" vert="eaVert"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 lang="en-US"/>
          </a:p>
        </p:txBody>
      </p:sp>
      <p:sp>
        <p:nvSpPr>
          <p:cNvPr id="1049520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B7810A5-1A13-4087-8DFA-155E6E5B5D73}" type="datetimeFigureOut">
              <a:rPr lang="en-US" noProof="0" smtClean="0"/>
              <a:t>15-Apr-23</a:t>
            </a:fld>
            <a:endParaRPr dirty="0" lang="en-US" noProof="0"/>
          </a:p>
        </p:txBody>
      </p:sp>
      <p:sp>
        <p:nvSpPr>
          <p:cNvPr id="1049521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dirty="0" lang="en-US" noProof="0"/>
          </a:p>
        </p:txBody>
      </p:sp>
      <p:sp>
        <p:nvSpPr>
          <p:cNvPr id="104952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600CBFCC-E1FF-473E-BF42-70E7405CF173}" type="slidenum">
              <a:rPr lang="en-US" noProof="0" smtClean="0"/>
              <a:t>‹#›</a:t>
            </a:fld>
            <a:endParaRPr dirty="0" lang="en-US" noProof="0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type="vertTitleAndTx">
  <p:cSld name="Vertical Title and Text">
    <p:spTree>
      <p:nvGrpSpPr>
        <p:cNvPr id="28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9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49445" name="Rectangle 10"/>
            <p:cNvSpPr/>
            <p:nvPr/>
          </p:nvSpPr>
          <p:spPr>
            <a:xfrm>
              <a:off x="0" y="0"/>
              <a:ext cx="12192000" cy="6858000"/>
            </a:xfrm>
            <a:prstGeom prst="rect"/>
            <a:blipFill>
              <a:blip xmlns:r="http://schemas.openxmlformats.org/officeDocument/2006/relationships" r:embed="rId1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49446" name="Oval 14"/>
            <p:cNvSpPr/>
            <p:nvPr/>
          </p:nvSpPr>
          <p:spPr>
            <a:xfrm>
              <a:off x="8609012" y="5867400"/>
              <a:ext cx="990600" cy="990600"/>
            </a:xfrm>
            <a:prstGeom prst="ellipse"/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36000">
                  <a:schemeClr val="accent5">
                    <a:alpha val="7000"/>
                  </a:schemeClr>
                </a:gs>
                <a:gs pos="66000">
                  <a:schemeClr val="accent5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49447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/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36000">
                  <a:schemeClr val="accent5">
                    <a:alpha val="6000"/>
                  </a:schemeClr>
                </a:gs>
                <a:gs pos="69000">
                  <a:schemeClr val="accent5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49448" name="Oval 16"/>
            <p:cNvSpPr/>
            <p:nvPr/>
          </p:nvSpPr>
          <p:spPr>
            <a:xfrm>
              <a:off x="7999412" y="1587"/>
              <a:ext cx="1600200" cy="1600200"/>
            </a:xfrm>
            <a:prstGeom prst="ellipse"/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49449" name="Oval 18"/>
            <p:cNvSpPr/>
            <p:nvPr/>
          </p:nvSpPr>
          <p:spPr>
            <a:xfrm>
              <a:off x="0" y="2895600"/>
              <a:ext cx="2362200" cy="2362200"/>
            </a:xfrm>
            <a:prstGeom prst="ellipse"/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3600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49450" name="Oval 19"/>
            <p:cNvSpPr/>
            <p:nvPr/>
          </p:nvSpPr>
          <p:spPr>
            <a:xfrm>
              <a:off x="0" y="2667000"/>
              <a:ext cx="4191000" cy="4191000"/>
            </a:xfrm>
            <a:prstGeom prst="ellipse"/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49451" name="Oval 20"/>
            <p:cNvSpPr/>
            <p:nvPr/>
          </p:nvSpPr>
          <p:spPr>
            <a:xfrm>
              <a:off x="8609012" y="5865239"/>
              <a:ext cx="990600" cy="990600"/>
            </a:xfrm>
            <a:prstGeom prst="ellipse"/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49452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ah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49453" name="Rectangle 12"/>
            <p:cNvSpPr/>
            <p:nvPr/>
          </p:nvSpPr>
          <p:spPr>
            <a:xfrm>
              <a:off x="414867" y="402165"/>
              <a:ext cx="6510866" cy="6053670"/>
            </a:xfrm>
            <a:prstGeom prst="rect"/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49454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ah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4945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ah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049456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97430"/>
            <a:ext cx="1409965" cy="4729626"/>
          </a:xfrm>
        </p:spPr>
        <p:txBody>
          <a:bodyPr anchor="b" anchorCtr="0" vert="eaVert"/>
          <a:p>
            <a:r>
              <a:rPr lang="en-US"/>
              <a:t>Click to edit Master title style</a:t>
            </a:r>
            <a:endParaRPr dirty="0" lang="en-US"/>
          </a:p>
        </p:txBody>
      </p:sp>
      <p:sp>
        <p:nvSpPr>
          <p:cNvPr id="1049457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97429"/>
            <a:ext cx="6247546" cy="4729627"/>
          </a:xfrm>
        </p:spPr>
        <p:txBody>
          <a:bodyPr vert="eaVert"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 lang="en-US"/>
          </a:p>
        </p:txBody>
      </p:sp>
      <p:sp>
        <p:nvSpPr>
          <p:cNvPr id="1049458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B7810A5-1A13-4087-8DFA-155E6E5B5D73}" type="datetimeFigureOut">
              <a:rPr lang="en-US" noProof="0" smtClean="0"/>
              <a:t>15-Apr-23</a:t>
            </a:fld>
            <a:endParaRPr dirty="0" lang="en-US" noProof="0"/>
          </a:p>
        </p:txBody>
      </p:sp>
      <p:sp>
        <p:nvSpPr>
          <p:cNvPr id="1049459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dirty="0" lang="en-US" noProof="0"/>
          </a:p>
        </p:txBody>
      </p:sp>
      <p:sp>
        <p:nvSpPr>
          <p:cNvPr id="1049460" name="Rectangle 17"/>
          <p:cNvSpPr/>
          <p:nvPr/>
        </p:nvSpPr>
        <p:spPr>
          <a:xfrm>
            <a:off x="10443728" y="0"/>
            <a:ext cx="685800" cy="1143000"/>
          </a:xfrm>
          <a:prstGeom prst="rect"/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49461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600CBFCC-E1FF-473E-BF42-70E7405CF173}" type="slidenum">
              <a:rPr lang="en-US" noProof="0" smtClean="0"/>
              <a:t>‹#›</a:t>
            </a:fld>
            <a:endParaRPr dirty="0" lang="en-US" noProof="0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itle">
  <p:cSld name="Title Slide">
    <p:spTree>
      <p:nvGrpSpPr>
        <p:cNvPr id="30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55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dirty="0" lang="en-US"/>
          </a:p>
        </p:txBody>
      </p:sp>
      <p:sp>
        <p:nvSpPr>
          <p:cNvPr id="104955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algn="l" indent="0" marL="0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 indent="0" marL="457200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algn="ctr" indent="0" marL="914400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algn="ctr" indent="0" marL="1371600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algn="ctr" indent="0" marL="1828800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algn="ctr" indent="0" marL="2286000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algn="ctr" indent="0" marL="2743200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algn="ctr" indent="0" marL="3200400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algn="ctr" indent="0" marL="3657600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 lang="en-US"/>
          </a:p>
        </p:txBody>
      </p:sp>
      <p:sp>
        <p:nvSpPr>
          <p:cNvPr id="104955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5FF529AB-4DEC-4C29-AA08-8B1329FCDBED}" type="datetimeFigureOut">
              <a:rPr lang="en-US" smtClean="0"/>
              <a:t>04-Mar-23</a:t>
            </a:fld>
            <a:endParaRPr lang="en-US"/>
          </a:p>
        </p:txBody>
      </p:sp>
      <p:sp>
        <p:nvSpPr>
          <p:cNvPr id="104955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9556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ah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04955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p>
            <a:fld id="{656DA0EC-7243-4A74-B6BE-63273319941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31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637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p>
            <a:r>
              <a:rPr lang="en-US"/>
              <a:t>Click to edit Master title style</a:t>
            </a:r>
            <a:endParaRPr dirty="0" lang="en-US"/>
          </a:p>
        </p:txBody>
      </p:sp>
      <p:sp>
        <p:nvSpPr>
          <p:cNvPr id="1049638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 lang="en-US"/>
          </a:p>
        </p:txBody>
      </p:sp>
      <p:sp>
        <p:nvSpPr>
          <p:cNvPr id="1049639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5FF529AB-4DEC-4C29-AA08-8B1329FCDBED}" type="datetimeFigureOut">
              <a:rPr lang="en-US" smtClean="0"/>
              <a:t>04-Mar-23</a:t>
            </a:fld>
            <a:endParaRPr lang="en-US"/>
          </a:p>
        </p:txBody>
      </p:sp>
      <p:sp>
        <p:nvSpPr>
          <p:cNvPr id="1049640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9641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ah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04964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656DA0EC-7243-4A74-B6BE-63273319941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type="twoTxTwoObj">
  <p:cSld name="Comparison">
    <p:spTree>
      <p:nvGrpSpPr>
        <p:cNvPr id="25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25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Click to edit Master title style</a:t>
            </a:r>
          </a:p>
        </p:txBody>
      </p:sp>
      <p:sp>
        <p:nvSpPr>
          <p:cNvPr id="104925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indent="0" marL="0">
              <a:buNone/>
              <a:defRPr b="1" sz="2400"/>
            </a:lvl1pPr>
            <a:lvl2pPr indent="0" marL="457200">
              <a:buNone/>
              <a:defRPr b="1" sz="2000"/>
            </a:lvl2pPr>
            <a:lvl3pPr indent="0" marL="914400">
              <a:buNone/>
              <a:defRPr b="1" sz="1800"/>
            </a:lvl3pPr>
            <a:lvl4pPr indent="0" marL="1371600">
              <a:buNone/>
              <a:defRPr b="1" sz="1600"/>
            </a:lvl4pPr>
            <a:lvl5pPr indent="0" marL="1828800">
              <a:buNone/>
              <a:defRPr b="1" sz="1600"/>
            </a:lvl5pPr>
            <a:lvl6pPr indent="0" marL="2286000">
              <a:buNone/>
              <a:defRPr b="1" sz="1600"/>
            </a:lvl6pPr>
            <a:lvl7pPr indent="0" marL="2743200">
              <a:buNone/>
              <a:defRPr b="1" sz="1600"/>
            </a:lvl7pPr>
            <a:lvl8pPr indent="0" marL="3200400">
              <a:buNone/>
              <a:defRPr b="1" sz="1600"/>
            </a:lvl8pPr>
            <a:lvl9pPr indent="0" marL="3657600">
              <a:buNone/>
              <a:defRPr b="1"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25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925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7" y="1535113"/>
            <a:ext cx="5389033" cy="639762"/>
          </a:xfrm>
        </p:spPr>
        <p:txBody>
          <a:bodyPr anchor="b"/>
          <a:lstStyle>
            <a:lvl1pPr indent="0" marL="0">
              <a:buNone/>
              <a:defRPr b="1" sz="2400"/>
            </a:lvl1pPr>
            <a:lvl2pPr indent="0" marL="457200">
              <a:buNone/>
              <a:defRPr b="1" sz="2000"/>
            </a:lvl2pPr>
            <a:lvl3pPr indent="0" marL="914400">
              <a:buNone/>
              <a:defRPr b="1" sz="1800"/>
            </a:lvl3pPr>
            <a:lvl4pPr indent="0" marL="1371600">
              <a:buNone/>
              <a:defRPr b="1" sz="1600"/>
            </a:lvl4pPr>
            <a:lvl5pPr indent="0" marL="1828800">
              <a:buNone/>
              <a:defRPr b="1" sz="1600"/>
            </a:lvl5pPr>
            <a:lvl6pPr indent="0" marL="2286000">
              <a:buNone/>
              <a:defRPr b="1" sz="1600"/>
            </a:lvl6pPr>
            <a:lvl7pPr indent="0" marL="2743200">
              <a:buNone/>
              <a:defRPr b="1" sz="1600"/>
            </a:lvl7pPr>
            <a:lvl8pPr indent="0" marL="3200400">
              <a:buNone/>
              <a:defRPr b="1" sz="1600"/>
            </a:lvl8pPr>
            <a:lvl9pPr indent="0" marL="3657600">
              <a:buNone/>
              <a:defRPr b="1"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256" name="Content Placeholder 5"/>
          <p:cNvSpPr>
            <a:spLocks noGrp="1"/>
          </p:cNvSpPr>
          <p:nvPr>
            <p:ph sz="quarter" idx="4"/>
          </p:nvPr>
        </p:nvSpPr>
        <p:spPr>
          <a:xfrm>
            <a:off x="6193367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925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F4E8DCEE-7609-45F3-AA89-665ED9371FD7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t>15-Apr-23</a:t>
            </a:fld>
            <a:endParaRPr dirty="0"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4925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4925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FCEDAE9-E899-4B07-9833-DFDC6475FE12}" type="slidenum">
              <a:rPr lang="en-US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dirty="0"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secHead">
  <p:cSld name="Section Header">
    <p:spTree>
      <p:nvGrpSpPr>
        <p:cNvPr id="31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625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b="0" cap="none" sz="4000"/>
            </a:lvl1pPr>
          </a:lstStyle>
          <a:p>
            <a:r>
              <a:rPr lang="en-US"/>
              <a:t>Click to edit Master title style</a:t>
            </a:r>
            <a:endParaRPr dirty="0" lang="en-US"/>
          </a:p>
        </p:txBody>
      </p:sp>
      <p:sp>
        <p:nvSpPr>
          <p:cNvPr id="1049626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algn="l" indent="0" marL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indent="0" marL="45720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indent="0" marL="9144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indent="0" marL="13716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indent="0" marL="18288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indent="0" marL="22860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indent="0" marL="27432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indent="0" marL="32004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indent="0" marL="36576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62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5FF529AB-4DEC-4C29-AA08-8B1329FCDBED}" type="datetimeFigureOut">
              <a:rPr lang="en-US" smtClean="0"/>
              <a:t>04-Mar-23</a:t>
            </a:fld>
            <a:endParaRPr lang="en-US"/>
          </a:p>
        </p:txBody>
      </p:sp>
      <p:sp>
        <p:nvSpPr>
          <p:cNvPr id="104962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962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ah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04963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p>
            <a:fld id="{656DA0EC-7243-4A74-B6BE-63273319941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woObj">
  <p:cSld name="Two Content">
    <p:spTree>
      <p:nvGrpSpPr>
        <p:cNvPr id="31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655" name="Title 7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Click to edit Master title style</a:t>
            </a:r>
            <a:endParaRPr dirty="0" lang="en-US"/>
          </a:p>
        </p:txBody>
      </p:sp>
      <p:sp>
        <p:nvSpPr>
          <p:cNvPr id="1049656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 lang="en-US"/>
          </a:p>
        </p:txBody>
      </p:sp>
      <p:sp>
        <p:nvSpPr>
          <p:cNvPr id="1049657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 lang="en-US"/>
          </a:p>
        </p:txBody>
      </p:sp>
      <p:sp>
        <p:nvSpPr>
          <p:cNvPr id="1049658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5FF529AB-4DEC-4C29-AA08-8B1329FCDBED}" type="datetimeFigureOut">
              <a:rPr lang="en-US" smtClean="0"/>
              <a:t>04-Mar-23</a:t>
            </a:fld>
            <a:endParaRPr lang="en-US"/>
          </a:p>
        </p:txBody>
      </p:sp>
      <p:sp>
        <p:nvSpPr>
          <p:cNvPr id="1049659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966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ah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04966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p>
            <a:fld id="{656DA0EC-7243-4A74-B6BE-63273319941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woTxTwoObj">
  <p:cSld name="Comparison">
    <p:spTree>
      <p:nvGrpSpPr>
        <p:cNvPr id="30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573" name="Title 9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Click to edit Master title style</a:t>
            </a:r>
            <a:endParaRPr dirty="0" lang="en-US"/>
          </a:p>
        </p:txBody>
      </p:sp>
      <p:sp>
        <p:nvSpPr>
          <p:cNvPr id="1049574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indent="0" marL="0">
              <a:buNone/>
              <a:defRPr b="0" sz="2400"/>
            </a:lvl1pPr>
            <a:lvl2pPr indent="0" marL="457200">
              <a:buNone/>
              <a:defRPr b="1" sz="2000"/>
            </a:lvl2pPr>
            <a:lvl3pPr indent="0" marL="914400">
              <a:buNone/>
              <a:defRPr b="1" sz="1800"/>
            </a:lvl3pPr>
            <a:lvl4pPr indent="0" marL="1371600">
              <a:buNone/>
              <a:defRPr b="1" sz="1600"/>
            </a:lvl4pPr>
            <a:lvl5pPr indent="0" marL="1828800">
              <a:buNone/>
              <a:defRPr b="1" sz="1600"/>
            </a:lvl5pPr>
            <a:lvl6pPr indent="0" marL="2286000">
              <a:buNone/>
              <a:defRPr b="1" sz="1600"/>
            </a:lvl6pPr>
            <a:lvl7pPr indent="0" marL="2743200">
              <a:buNone/>
              <a:defRPr b="1" sz="1600"/>
            </a:lvl7pPr>
            <a:lvl8pPr indent="0" marL="3200400">
              <a:buNone/>
              <a:defRPr b="1" sz="1600"/>
            </a:lvl8pPr>
            <a:lvl9pPr indent="0" marL="3657600">
              <a:buNone/>
              <a:defRPr b="1"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575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 lang="en-US"/>
          </a:p>
        </p:txBody>
      </p:sp>
      <p:sp>
        <p:nvSpPr>
          <p:cNvPr id="1049576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indent="0" marL="0">
              <a:buNone/>
              <a:defRPr b="0" sz="2400"/>
            </a:lvl1pPr>
            <a:lvl2pPr indent="0" marL="457200">
              <a:buNone/>
              <a:defRPr b="1" sz="2000"/>
            </a:lvl2pPr>
            <a:lvl3pPr indent="0" marL="914400">
              <a:buNone/>
              <a:defRPr b="1" sz="1800"/>
            </a:lvl3pPr>
            <a:lvl4pPr indent="0" marL="1371600">
              <a:buNone/>
              <a:defRPr b="1" sz="1600"/>
            </a:lvl4pPr>
            <a:lvl5pPr indent="0" marL="1828800">
              <a:buNone/>
              <a:defRPr b="1" sz="1600"/>
            </a:lvl5pPr>
            <a:lvl6pPr indent="0" marL="2286000">
              <a:buNone/>
              <a:defRPr b="1" sz="1600"/>
            </a:lvl6pPr>
            <a:lvl7pPr indent="0" marL="2743200">
              <a:buNone/>
              <a:defRPr b="1" sz="1600"/>
            </a:lvl7pPr>
            <a:lvl8pPr indent="0" marL="3200400">
              <a:buNone/>
              <a:defRPr b="1" sz="1600"/>
            </a:lvl8pPr>
            <a:lvl9pPr indent="0" marL="3657600">
              <a:buNone/>
              <a:defRPr b="1"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577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 lang="en-US"/>
          </a:p>
        </p:txBody>
      </p:sp>
      <p:sp>
        <p:nvSpPr>
          <p:cNvPr id="1049578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5FF529AB-4DEC-4C29-AA08-8B1329FCDBED}" type="datetimeFigureOut">
              <a:rPr lang="en-US" smtClean="0"/>
              <a:t>04-Mar-23</a:t>
            </a:fld>
            <a:endParaRPr lang="en-US"/>
          </a:p>
        </p:txBody>
      </p:sp>
      <p:sp>
        <p:nvSpPr>
          <p:cNvPr id="1049579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958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ah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04958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p>
            <a:fld id="{656DA0EC-7243-4A74-B6BE-63273319941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itleOnly">
  <p:cSld name="Title Only">
    <p:spTree>
      <p:nvGrpSpPr>
        <p:cNvPr id="31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650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Click to edit Master title style</a:t>
            </a:r>
            <a:endParaRPr dirty="0" lang="en-US"/>
          </a:p>
        </p:txBody>
      </p:sp>
      <p:sp>
        <p:nvSpPr>
          <p:cNvPr id="1049651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5FF529AB-4DEC-4C29-AA08-8B1329FCDBED}" type="datetimeFigureOut">
              <a:rPr lang="en-US" smtClean="0"/>
              <a:t>04-Mar-23</a:t>
            </a:fld>
            <a:endParaRPr lang="en-US"/>
          </a:p>
        </p:txBody>
      </p:sp>
      <p:sp>
        <p:nvSpPr>
          <p:cNvPr id="1049652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9653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ah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049654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656DA0EC-7243-4A74-B6BE-63273319941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blank">
  <p:cSld name="Blank">
    <p:spTree>
      <p:nvGrpSpPr>
        <p:cNvPr id="30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60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5FF529AB-4DEC-4C29-AA08-8B1329FCDBED}" type="datetimeFigureOut">
              <a:rPr lang="en-US" smtClean="0"/>
              <a:t>04-Mar-23</a:t>
            </a:fld>
            <a:endParaRPr lang="en-US"/>
          </a:p>
        </p:txBody>
      </p:sp>
      <p:sp>
        <p:nvSpPr>
          <p:cNvPr id="1049608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960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ah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049610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656DA0EC-7243-4A74-B6BE-63273319941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Tx">
  <p:cSld name="Content with Caption">
    <p:spTree>
      <p:nvGrpSpPr>
        <p:cNvPr id="31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618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b="0" sz="2000"/>
            </a:lvl1pPr>
          </a:lstStyle>
          <a:p>
            <a:r>
              <a:rPr lang="en-US"/>
              <a:t>Click to edit Master title style</a:t>
            </a:r>
            <a:endParaRPr dirty="0" lang="en-US"/>
          </a:p>
        </p:txBody>
      </p:sp>
      <p:sp>
        <p:nvSpPr>
          <p:cNvPr id="1049619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 lang="en-US"/>
          </a:p>
        </p:txBody>
      </p:sp>
      <p:sp>
        <p:nvSpPr>
          <p:cNvPr id="1049620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indent="0" marL="0">
              <a:buNone/>
              <a:defRPr sz="1400"/>
            </a:lvl1pPr>
            <a:lvl2pPr indent="0" marL="457200">
              <a:buNone/>
              <a:defRPr sz="1200"/>
            </a:lvl2pPr>
            <a:lvl3pPr indent="0" marL="914400">
              <a:buNone/>
              <a:defRPr sz="1000"/>
            </a:lvl3pPr>
            <a:lvl4pPr indent="0" marL="1371600">
              <a:buNone/>
              <a:defRPr sz="900"/>
            </a:lvl4pPr>
            <a:lvl5pPr indent="0" marL="1828800">
              <a:buNone/>
              <a:defRPr sz="900"/>
            </a:lvl5pPr>
            <a:lvl6pPr indent="0" marL="2286000">
              <a:buNone/>
              <a:defRPr sz="900"/>
            </a:lvl6pPr>
            <a:lvl7pPr indent="0" marL="2743200">
              <a:buNone/>
              <a:defRPr sz="900"/>
            </a:lvl7pPr>
            <a:lvl8pPr indent="0" marL="3200400">
              <a:buNone/>
              <a:defRPr sz="900"/>
            </a:lvl8pPr>
            <a:lvl9pPr indent="0" marL="365760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621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5FF529AB-4DEC-4C29-AA08-8B1329FCDBED}" type="datetimeFigureOut">
              <a:rPr lang="en-US" smtClean="0"/>
              <a:t>04-Mar-23</a:t>
            </a:fld>
            <a:endParaRPr lang="en-US"/>
          </a:p>
        </p:txBody>
      </p:sp>
      <p:sp>
        <p:nvSpPr>
          <p:cNvPr id="1049622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9623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ah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049624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656DA0EC-7243-4A74-B6BE-63273319941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picTx">
  <p:cSld name="Picture with Caption">
    <p:spTree>
      <p:nvGrpSpPr>
        <p:cNvPr id="30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611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b="0" sz="2400"/>
            </a:lvl1pPr>
          </a:lstStyle>
          <a:p>
            <a:r>
              <a:rPr lang="en-US"/>
              <a:t>Click to edit Master title style</a:t>
            </a:r>
            <a:endParaRPr dirty="0" lang="en-US"/>
          </a:p>
        </p:txBody>
      </p:sp>
      <p:sp>
        <p:nvSpPr>
          <p:cNvPr id="1049612" name="Picture Placeholder 2"/>
          <p:cNvSpPr>
            <a:spLocks noChangeAspect="1" noGrp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algn="ctr" indent="0" marL="0">
              <a:buNone/>
              <a:defRPr sz="1600"/>
            </a:lvl1pPr>
            <a:lvl2pPr indent="0" marL="457200">
              <a:buNone/>
              <a:defRPr sz="1600"/>
            </a:lvl2pPr>
            <a:lvl3pPr indent="0" marL="914400">
              <a:buNone/>
              <a:defRPr sz="1600"/>
            </a:lvl3pPr>
            <a:lvl4pPr indent="0" marL="1371600">
              <a:buNone/>
              <a:defRPr sz="1600"/>
            </a:lvl4pPr>
            <a:lvl5pPr indent="0" marL="1828800">
              <a:buNone/>
              <a:defRPr sz="1600"/>
            </a:lvl5pPr>
            <a:lvl6pPr indent="0" marL="2286000">
              <a:buNone/>
              <a:defRPr sz="1600"/>
            </a:lvl6pPr>
            <a:lvl7pPr indent="0" marL="2743200">
              <a:buNone/>
              <a:defRPr sz="1600"/>
            </a:lvl7pPr>
            <a:lvl8pPr indent="0" marL="3200400">
              <a:buNone/>
              <a:defRPr sz="1600"/>
            </a:lvl8pPr>
            <a:lvl9pPr indent="0" marL="365760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dirty="0" lang="en-US"/>
          </a:p>
        </p:txBody>
      </p:sp>
      <p:sp>
        <p:nvSpPr>
          <p:cNvPr id="1049613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indent="0" marL="0">
              <a:buNone/>
              <a:defRPr sz="1200"/>
            </a:lvl1pPr>
            <a:lvl2pPr indent="0" marL="457200">
              <a:buNone/>
              <a:defRPr sz="1200"/>
            </a:lvl2pPr>
            <a:lvl3pPr indent="0" marL="914400">
              <a:buNone/>
              <a:defRPr sz="1000"/>
            </a:lvl3pPr>
            <a:lvl4pPr indent="0" marL="1371600">
              <a:buNone/>
              <a:defRPr sz="900"/>
            </a:lvl4pPr>
            <a:lvl5pPr indent="0" marL="1828800">
              <a:buNone/>
              <a:defRPr sz="900"/>
            </a:lvl5pPr>
            <a:lvl6pPr indent="0" marL="2286000">
              <a:buNone/>
              <a:defRPr sz="900"/>
            </a:lvl6pPr>
            <a:lvl7pPr indent="0" marL="2743200">
              <a:buNone/>
              <a:defRPr sz="900"/>
            </a:lvl7pPr>
            <a:lvl8pPr indent="0" marL="3200400">
              <a:buNone/>
              <a:defRPr sz="900"/>
            </a:lvl8pPr>
            <a:lvl9pPr indent="0" marL="365760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614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5FF529AB-4DEC-4C29-AA08-8B1329FCDBED}" type="datetimeFigureOut">
              <a:rPr lang="en-US" smtClean="0"/>
              <a:t>04-Mar-23</a:t>
            </a:fld>
            <a:endParaRPr lang="en-US"/>
          </a:p>
        </p:txBody>
      </p:sp>
      <p:sp>
        <p:nvSpPr>
          <p:cNvPr id="104961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9616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ah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04961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p>
            <a:fld id="{656DA0EC-7243-4A74-B6BE-63273319941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31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668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b="0" cap="none" sz="4800"/>
            </a:lvl1pPr>
          </a:lstStyle>
          <a:p>
            <a:r>
              <a:rPr lang="en-US"/>
              <a:t>Click to edit Master title style</a:t>
            </a:r>
            <a:endParaRPr dirty="0" lang="en-US"/>
          </a:p>
        </p:txBody>
      </p:sp>
      <p:sp>
        <p:nvSpPr>
          <p:cNvPr id="1049669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algn="l" indent="0" marL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indent="0" marL="45720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indent="0" marL="9144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indent="0" marL="13716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indent="0" marL="18288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indent="0" marL="22860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indent="0" marL="27432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indent="0" marL="32004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indent="0" marL="36576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670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5FF529AB-4DEC-4C29-AA08-8B1329FCDBED}" type="datetimeFigureOut">
              <a:rPr lang="en-US" smtClean="0"/>
              <a:t>04-Mar-23</a:t>
            </a:fld>
            <a:endParaRPr lang="en-US"/>
          </a:p>
        </p:txBody>
      </p:sp>
      <p:sp>
        <p:nvSpPr>
          <p:cNvPr id="1049671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9672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ah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04967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p>
            <a:fld id="{656DA0EC-7243-4A74-B6BE-63273319941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30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58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b="0" cap="none" sz="4800"/>
            </a:lvl1pPr>
          </a:lstStyle>
          <a:p>
            <a:r>
              <a:rPr lang="en-US"/>
              <a:t>Click to edit Master title style</a:t>
            </a:r>
            <a:endParaRPr dirty="0" lang="en-US"/>
          </a:p>
        </p:txBody>
      </p:sp>
      <p:sp>
        <p:nvSpPr>
          <p:cNvPr id="104958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indent="0" marL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indent="0" marL="457200">
              <a:buFontTx/>
              <a:buNone/>
            </a:lvl2pPr>
            <a:lvl3pPr indent="0" marL="914400">
              <a:buFontTx/>
              <a:buNone/>
            </a:lvl3pPr>
            <a:lvl4pPr indent="0" marL="1371600">
              <a:buFontTx/>
              <a:buNone/>
            </a:lvl4pPr>
            <a:lvl5pPr indent="0" marL="1828800">
              <a:buFontTx/>
              <a:buNone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584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algn="l" indent="0" marL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indent="0" marL="45720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indent="0" marL="9144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indent="0" marL="13716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indent="0" marL="18288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indent="0" marL="22860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indent="0" marL="27432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indent="0" marL="32004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indent="0" marL="36576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58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5FF529AB-4DEC-4C29-AA08-8B1329FCDBED}" type="datetimeFigureOut">
              <a:rPr lang="en-US" smtClean="0"/>
              <a:t>04-Mar-23</a:t>
            </a:fld>
            <a:endParaRPr lang="en-US"/>
          </a:p>
        </p:txBody>
      </p:sp>
      <p:sp>
        <p:nvSpPr>
          <p:cNvPr id="104958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9587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ah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04958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p>
            <a:fld id="{656DA0EC-7243-4A74-B6BE-632733199412}" type="slidenum">
              <a:rPr lang="en-US" smtClean="0"/>
              <a:t>‹#›</a:t>
            </a:fld>
            <a:endParaRPr lang="en-US"/>
          </a:p>
        </p:txBody>
      </p:sp>
      <p:sp>
        <p:nvSpPr>
          <p:cNvPr id="1049589" name="TextBox 13"/>
          <p:cNvSpPr txBox="1"/>
          <p:nvPr/>
        </p:nvSpPr>
        <p:spPr>
          <a:xfrm>
            <a:off x="2467652" y="648005"/>
            <a:ext cx="609600" cy="584776"/>
          </a:xfrm>
          <a:prstGeom prst="rect"/>
        </p:spPr>
        <p:txBody>
          <a:bodyPr anchor="ctr" bIns="45720" lIns="91440" rIns="91440" rtlCol="0" tIns="45720" vert="horz">
            <a:noAutofit/>
          </a:bodyPr>
          <a:p>
            <a:pPr lvl="0"/>
            <a:r>
              <a:rPr baseline="0" dirty="0" sz="8000" lang="en-US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049590" name="TextBox 14"/>
          <p:cNvSpPr txBox="1"/>
          <p:nvPr/>
        </p:nvSpPr>
        <p:spPr>
          <a:xfrm>
            <a:off x="11114852" y="2905306"/>
            <a:ext cx="609600" cy="584776"/>
          </a:xfrm>
          <a:prstGeom prst="rect"/>
        </p:spPr>
        <p:txBody>
          <a:bodyPr anchor="ctr" bIns="45720" lIns="91440" rIns="91440" rtlCol="0" tIns="45720" vert="horz">
            <a:noAutofit/>
          </a:bodyPr>
          <a:p>
            <a:pPr lvl="0"/>
            <a:r>
              <a:rPr baseline="0" dirty="0" sz="8000" lang="en-US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31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66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b="0" sz="4800"/>
            </a:lvl1pPr>
          </a:lstStyle>
          <a:p>
            <a:r>
              <a:rPr lang="en-US"/>
              <a:t>Click to edit Master title style</a:t>
            </a:r>
            <a:endParaRPr dirty="0" lang="en-US"/>
          </a:p>
        </p:txBody>
      </p:sp>
      <p:sp>
        <p:nvSpPr>
          <p:cNvPr id="1049663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anchor="t" bIns="45720" lIns="91440" rIns="91440" rtlCol="0" tIns="45720" vert="horz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indent="0" lvl="0" marL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49664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5FF529AB-4DEC-4C29-AA08-8B1329FCDBED}" type="datetimeFigureOut">
              <a:rPr lang="en-US" smtClean="0"/>
              <a:t>04-Mar-23</a:t>
            </a:fld>
            <a:endParaRPr lang="en-US"/>
          </a:p>
        </p:txBody>
      </p:sp>
      <p:sp>
        <p:nvSpPr>
          <p:cNvPr id="104966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9666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ah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04966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p>
            <a:fld id="{656DA0EC-7243-4A74-B6BE-63273319941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type="titleOnly">
  <p:cSld name="Title Only">
    <p:spTree>
      <p:nvGrpSpPr>
        <p:cNvPr id="15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34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Click to edit Master title style</a:t>
            </a:r>
          </a:p>
        </p:txBody>
      </p:sp>
      <p:sp>
        <p:nvSpPr>
          <p:cNvPr id="104873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2A28B2A7-785A-4D89-B10C-165EE68F02B7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t>15-Apr-23</a:t>
            </a:fld>
            <a:endParaRPr dirty="0"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4873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4873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7782C1F0-0769-4001-8601-90CAC6BAB6AA}" type="slidenum">
              <a:rPr lang="en-US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dirty="0"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30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558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b="0" cap="none" sz="4800"/>
            </a:lvl1pPr>
          </a:lstStyle>
          <a:p>
            <a:r>
              <a:rPr lang="en-US"/>
              <a:t>Click to edit Master title style</a:t>
            </a:r>
            <a:endParaRPr dirty="0" lang="en-US"/>
          </a:p>
        </p:txBody>
      </p:sp>
      <p:sp>
        <p:nvSpPr>
          <p:cNvPr id="1049559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indent="0" marL="0">
              <a:buFontTx/>
              <a:buNone/>
              <a:defRPr sz="2400">
                <a:solidFill>
                  <a:schemeClr val="accent1"/>
                </a:solidFill>
              </a:defRPr>
            </a:lvl1pPr>
            <a:lvl2pPr indent="0" marL="457200">
              <a:buFontTx/>
              <a:buNone/>
            </a:lvl2pPr>
            <a:lvl3pPr indent="0" marL="914400">
              <a:buFontTx/>
              <a:buNone/>
            </a:lvl3pPr>
            <a:lvl4pPr indent="0" marL="1371600">
              <a:buFontTx/>
              <a:buNone/>
            </a:lvl4pPr>
            <a:lvl5pPr indent="0" marL="1828800">
              <a:buFontTx/>
              <a:buNone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560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anchor="t" bIns="45720" lIns="91440" rIns="91440" rtlCol="0" tIns="45720" vert="horz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indent="0" lvl="0" marL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49561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5FF529AB-4DEC-4C29-AA08-8B1329FCDBED}" type="datetimeFigureOut">
              <a:rPr lang="en-US" smtClean="0"/>
              <a:t>04-Mar-23</a:t>
            </a:fld>
            <a:endParaRPr lang="en-US"/>
          </a:p>
        </p:txBody>
      </p:sp>
      <p:sp>
        <p:nvSpPr>
          <p:cNvPr id="1049562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9563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ah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049564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p>
            <a:fld id="{656DA0EC-7243-4A74-B6BE-632733199412}" type="slidenum">
              <a:rPr lang="en-US" smtClean="0"/>
              <a:t>‹#›</a:t>
            </a:fld>
            <a:endParaRPr lang="en-US"/>
          </a:p>
        </p:txBody>
      </p:sp>
      <p:sp>
        <p:nvSpPr>
          <p:cNvPr id="1049565" name="TextBox 16"/>
          <p:cNvSpPr txBox="1"/>
          <p:nvPr/>
        </p:nvSpPr>
        <p:spPr>
          <a:xfrm>
            <a:off x="2467652" y="648005"/>
            <a:ext cx="609600" cy="584776"/>
          </a:xfrm>
          <a:prstGeom prst="rect"/>
        </p:spPr>
        <p:txBody>
          <a:bodyPr anchor="ctr" bIns="45720" lIns="91440" rIns="91440" rtlCol="0" tIns="45720" vert="horz">
            <a:noAutofit/>
          </a:bodyPr>
          <a:p>
            <a:pPr lvl="0"/>
            <a:r>
              <a:rPr baseline="0" dirty="0" sz="8000" lang="en-US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049566" name="TextBox 17"/>
          <p:cNvSpPr txBox="1"/>
          <p:nvPr/>
        </p:nvSpPr>
        <p:spPr>
          <a:xfrm>
            <a:off x="11114852" y="2905306"/>
            <a:ext cx="609600" cy="584776"/>
          </a:xfrm>
          <a:prstGeom prst="rect"/>
        </p:spPr>
        <p:txBody>
          <a:bodyPr anchor="ctr" bIns="45720" lIns="91440" rIns="91440" rtlCol="0" tIns="45720" vert="horz">
            <a:noAutofit/>
          </a:bodyPr>
          <a:p>
            <a:pPr lvl="0"/>
            <a:r>
              <a:rPr baseline="0" dirty="0" sz="8000" lang="en-US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31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643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b="0" sz="4800"/>
            </a:lvl1pPr>
          </a:lstStyle>
          <a:p>
            <a:r>
              <a:rPr lang="en-US"/>
              <a:t>Click to edit Master title style</a:t>
            </a:r>
            <a:endParaRPr dirty="0" lang="en-US"/>
          </a:p>
        </p:txBody>
      </p:sp>
      <p:sp>
        <p:nvSpPr>
          <p:cNvPr id="1049644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indent="0" marL="0">
              <a:buFontTx/>
              <a:buNone/>
              <a:defRPr sz="2400">
                <a:solidFill>
                  <a:schemeClr val="accent1"/>
                </a:solidFill>
              </a:defRPr>
            </a:lvl1pPr>
            <a:lvl2pPr indent="0" marL="457200">
              <a:buFontTx/>
              <a:buNone/>
            </a:lvl2pPr>
            <a:lvl3pPr indent="0" marL="914400">
              <a:buFontTx/>
              <a:buNone/>
            </a:lvl3pPr>
            <a:lvl4pPr indent="0" marL="1371600">
              <a:buFontTx/>
              <a:buNone/>
            </a:lvl4pPr>
            <a:lvl5pPr indent="0" marL="1828800">
              <a:buFontTx/>
              <a:buNone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645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anchor="t" bIns="45720" lIns="91440" rIns="91440" rtlCol="0" tIns="45720" vert="horz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indent="0" lvl="0" marL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49646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5FF529AB-4DEC-4C29-AA08-8B1329FCDBED}" type="datetimeFigureOut">
              <a:rPr lang="en-US" smtClean="0"/>
              <a:t>04-Mar-23</a:t>
            </a:fld>
            <a:endParaRPr lang="en-US"/>
          </a:p>
        </p:txBody>
      </p:sp>
      <p:sp>
        <p:nvSpPr>
          <p:cNvPr id="1049647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9648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ah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049649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p>
            <a:fld id="{656DA0EC-7243-4A74-B6BE-63273319941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vertTx">
  <p:cSld name="Title and Vertical Text">
    <p:spTree>
      <p:nvGrpSpPr>
        <p:cNvPr id="30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567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Click to edit Master title style</a:t>
            </a:r>
            <a:endParaRPr dirty="0" lang="en-US"/>
          </a:p>
        </p:txBody>
      </p:sp>
      <p:sp>
        <p:nvSpPr>
          <p:cNvPr id="1049568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anchor="t" vert="eaVert"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 lang="en-US"/>
          </a:p>
        </p:txBody>
      </p:sp>
      <p:sp>
        <p:nvSpPr>
          <p:cNvPr id="1049569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5FF529AB-4DEC-4C29-AA08-8B1329FCDBED}" type="datetimeFigureOut">
              <a:rPr lang="en-US" smtClean="0"/>
              <a:t>04-Mar-23</a:t>
            </a:fld>
            <a:endParaRPr lang="en-US"/>
          </a:p>
        </p:txBody>
      </p:sp>
      <p:sp>
        <p:nvSpPr>
          <p:cNvPr id="1049570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9571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ah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04957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656DA0EC-7243-4A74-B6BE-63273319941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vertTitleAndTx">
  <p:cSld name="Vertical Title and Text">
    <p:spTree>
      <p:nvGrpSpPr>
        <p:cNvPr id="31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631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anchor="ctr" vert="eaVert"/>
          <a:p>
            <a:r>
              <a:rPr lang="en-US"/>
              <a:t>Click to edit Master title style</a:t>
            </a:r>
            <a:endParaRPr dirty="0" lang="en-US"/>
          </a:p>
        </p:txBody>
      </p:sp>
      <p:sp>
        <p:nvSpPr>
          <p:cNvPr id="1049632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 lang="en-US"/>
          </a:p>
        </p:txBody>
      </p:sp>
      <p:sp>
        <p:nvSpPr>
          <p:cNvPr id="104963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5FF529AB-4DEC-4C29-AA08-8B1329FCDBED}" type="datetimeFigureOut">
              <a:rPr lang="en-US" smtClean="0"/>
              <a:t>04-Mar-23</a:t>
            </a:fld>
            <a:endParaRPr lang="en-US"/>
          </a:p>
        </p:txBody>
      </p:sp>
      <p:sp>
        <p:nvSpPr>
          <p:cNvPr id="104963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9635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ah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04963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656DA0EC-7243-4A74-B6BE-63273319941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 + Image">
  <p:cSld name="Title + 1 column + Image">
    <p:bg>
      <p:bgPr>
        <a:solidFill>
          <a:schemeClr val="lt1"/>
        </a:solidFill>
        <a:effectLst/>
      </p:bgPr>
    </p:bg>
    <p:spTree>
      <p:nvGrpSpPr>
        <p:cNvPr id="107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0" name="Google Shape;39;p6"/>
          <p:cNvSpPr/>
          <p:nvPr/>
        </p:nvSpPr>
        <p:spPr>
          <a:xfrm rot="10800000">
            <a:off x="6355833" y="400"/>
            <a:ext cx="5836000" cy="5836000"/>
          </a:xfrm>
          <a:prstGeom prst="round1Rect">
            <a:avLst>
              <a:gd name="adj" fmla="val 50000"/>
            </a:avLst>
          </a:prstGeom>
          <a:solidFill>
            <a:srgbClr val="142236">
              <a:alpha val="7819"/>
            </a:srgbClr>
          </a:solidFill>
          <a:ln>
            <a:noFill/>
          </a:ln>
        </p:spPr>
        <p:txBody>
          <a:bodyPr anchor="ctr" anchorCtr="0" bIns="121890" lIns="121890" rIns="121890" spcFirstLastPara="1" tIns="121890" wrap="square">
            <a:noAutofit/>
          </a:bodyPr>
          <a:p>
            <a:pPr algn="l" defTabSz="4572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baseline="0" b="0" cap="none" sz="1800" i="0" kern="1200" kumimoji="0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sp>
        <p:nvSpPr>
          <p:cNvPr id="1048671" name="Google Shape;40;p6"/>
          <p:cNvSpPr/>
          <p:nvPr/>
        </p:nvSpPr>
        <p:spPr>
          <a:xfrm flipH="1">
            <a:off x="11680800" y="6346833"/>
            <a:ext cx="511200" cy="511200"/>
          </a:xfrm>
          <a:prstGeom prst="round1Rect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anchor="ctr" anchorCtr="0" bIns="121890" lIns="121890" rIns="121890" spcFirstLastPara="1" tIns="121890" wrap="square">
            <a:noAutofit/>
          </a:bodyPr>
          <a:p>
            <a:pPr algn="l" defTabSz="4572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baseline="0" b="0" cap="none" sz="1800" i="0" kern="1200" kumimoji="0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sp>
        <p:nvSpPr>
          <p:cNvPr id="1048672" name="Google Shape;41;p6"/>
          <p:cNvSpPr txBox="1">
            <a:spLocks noGrp="1"/>
          </p:cNvSpPr>
          <p:nvPr>
            <p:ph type="title"/>
          </p:nvPr>
        </p:nvSpPr>
        <p:spPr>
          <a:xfrm>
            <a:off x="1217567" y="1112233"/>
            <a:ext cx="4622800" cy="836000"/>
          </a:xfrm>
          <a:prstGeom prst="rect"/>
        </p:spPr>
        <p:txBody>
          <a:bodyPr anchor="b" anchorCtr="0" bIns="0" lIns="0" rIns="0" spcFirstLastPara="1" tIns="0" wrap="square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</a:lvl9pPr>
          </a:lstStyle>
          <a:p>
            <a:r>
              <a:t/>
            </a:r>
          </a:p>
        </p:txBody>
      </p:sp>
      <p:sp>
        <p:nvSpPr>
          <p:cNvPr id="1048673" name="Google Shape;42;p6"/>
          <p:cNvSpPr txBox="1">
            <a:spLocks noGrp="1"/>
          </p:cNvSpPr>
          <p:nvPr>
            <p:ph type="body" idx="1"/>
          </p:nvPr>
        </p:nvSpPr>
        <p:spPr>
          <a:xfrm>
            <a:off x="1217567" y="2125000"/>
            <a:ext cx="4622800" cy="3711600"/>
          </a:xfrm>
          <a:prstGeom prst="rect"/>
        </p:spPr>
        <p:txBody>
          <a:bodyPr anchor="t" anchorCtr="0" bIns="0" lIns="0" rIns="0" spcFirstLastPara="1" tIns="0" wrap="square">
            <a:noAutofit/>
          </a:bodyPr>
          <a:lstStyle>
            <a:lvl1pPr indent="-474095" lvl="0" marL="609551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000"/>
              <a:buChar char="╸"/>
              <a:defRPr sz="2700">
                <a:solidFill>
                  <a:schemeClr val="dk2"/>
                </a:solidFill>
              </a:defRPr>
            </a:lvl1pPr>
            <a:lvl2pPr indent="-474095" lvl="1" marL="121910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Char char="╶"/>
              <a:defRPr sz="2700">
                <a:solidFill>
                  <a:schemeClr val="dk2"/>
                </a:solidFill>
              </a:defRPr>
            </a:lvl2pPr>
            <a:lvl3pPr indent="-474095" lvl="2" marL="182865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╶"/>
              <a:defRPr sz="2700">
                <a:solidFill>
                  <a:schemeClr val="dk2"/>
                </a:solidFill>
              </a:defRPr>
            </a:lvl3pPr>
            <a:lvl4pPr indent="-474095" lvl="3" marL="243820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╶"/>
              <a:defRPr sz="2700">
                <a:solidFill>
                  <a:schemeClr val="dk2"/>
                </a:solidFill>
              </a:defRPr>
            </a:lvl4pPr>
            <a:lvl5pPr indent="-474095" lvl="4" marL="304775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╶"/>
              <a:defRPr sz="2700">
                <a:solidFill>
                  <a:schemeClr val="dk2"/>
                </a:solidFill>
              </a:defRPr>
            </a:lvl5pPr>
            <a:lvl6pPr indent="-474095" lvl="5" marL="365730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╶"/>
              <a:defRPr sz="2700">
                <a:solidFill>
                  <a:schemeClr val="dk2"/>
                </a:solidFill>
              </a:defRPr>
            </a:lvl6pPr>
            <a:lvl7pPr indent="-474095" lvl="6" marL="426685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╶"/>
              <a:defRPr sz="2700">
                <a:solidFill>
                  <a:schemeClr val="dk2"/>
                </a:solidFill>
              </a:defRPr>
            </a:lvl7pPr>
            <a:lvl8pPr indent="-474095" lvl="7" marL="487641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╶"/>
              <a:defRPr sz="2700">
                <a:solidFill>
                  <a:schemeClr val="dk2"/>
                </a:solidFill>
              </a:defRPr>
            </a:lvl8pPr>
            <a:lvl9pPr indent="-474095" lvl="8" marL="548596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╶"/>
              <a:defRPr sz="2700">
                <a:solidFill>
                  <a:schemeClr val="dk2"/>
                </a:solidFill>
              </a:defRPr>
            </a:lvl9pPr>
          </a:lstStyle>
          <a:p>
            <a:r>
              <a:t/>
            </a:r>
          </a:p>
        </p:txBody>
      </p:sp>
      <p:sp>
        <p:nvSpPr>
          <p:cNvPr id="1048674" name="Google Shape;43;p6"/>
          <p:cNvSpPr txBox="1">
            <a:spLocks noGrp="1"/>
          </p:cNvSpPr>
          <p:nvPr>
            <p:ph type="sldNum" idx="12"/>
          </p:nvPr>
        </p:nvSpPr>
        <p:spPr>
          <a:xfrm>
            <a:off x="11680633" y="6346604"/>
            <a:ext cx="511200" cy="511200"/>
          </a:xfrm>
          <a:prstGeom prst="rect"/>
        </p:spPr>
        <p:txBody>
          <a:bodyPr anchor="ctr" anchorCtr="0" bIns="0" lIns="0" rIns="0" spcFirstLastPara="1" tIns="0" wrap="square">
            <a:noAutofit/>
          </a:bodyPr>
          <a:lstStyle>
            <a:lvl1pPr lvl="0" rtl="0">
              <a:buNone/>
            </a:lvl1pPr>
            <a:lvl2pPr lvl="1" rtl="0">
              <a:buNone/>
            </a:lvl2pPr>
            <a:lvl3pPr lvl="2" rtl="0">
              <a:buNone/>
            </a:lvl3pPr>
            <a:lvl4pPr lvl="3" rtl="0">
              <a:buNone/>
            </a:lvl4pPr>
            <a:lvl5pPr lvl="4" rtl="0">
              <a:buNone/>
            </a:lvl5pPr>
            <a:lvl6pPr lvl="5" rtl="0">
              <a:buNone/>
            </a:lvl6pPr>
            <a:lvl7pPr lvl="6" rtl="0">
              <a:buNone/>
            </a:lvl7pPr>
            <a:lvl8pPr lvl="7" rtl="0">
              <a:buNone/>
            </a:lvl8pPr>
            <a:lvl9pPr lvl="8" rtl="0">
              <a:buNone/>
            </a:lvl9pPr>
          </a:lstStyle>
          <a:p>
            <a:pPr algn="ctr" defTabSz="4572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fld id="{00000000-1234-1234-1234-123412341234}" type="slidenum">
              <a:rPr baseline="0" b="0" cap="none" sz="2000" i="0" kern="1200" kumimoji="0" lang="en" noProof="0" normalizeH="0" spc="0" strike="noStrike" u="none" smtClean="0">
                <a:ln>
                  <a:noFill/>
                </a:ln>
                <a:solidFill>
                  <a:srgbClr val="FEFFFF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pPr algn="ctr" defTabSz="457200" eaLnBrk="1" fontAlgn="auto" hangingPunct="1" indent="0" latinLnBrk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t>‹#›</a:t>
            </a:fld>
            <a:endParaRPr baseline="0" b="0" cap="none" dirty="0" sz="2000" i="0" kern="1200" kumimoji="0" lang="en" noProof="0" normalizeH="0" spc="0" strike="noStrike" u="none">
              <a:ln>
                <a:noFill/>
              </a:ln>
              <a:solidFill>
                <a:srgbClr val="FEFFFF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aption">
    <p:spTree>
      <p:nvGrpSpPr>
        <p:cNvPr id="30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49591" name="Rectangle 9"/>
            <p:cNvSpPr/>
            <p:nvPr/>
          </p:nvSpPr>
          <p:spPr>
            <a:xfrm>
              <a:off x="0" y="0"/>
              <a:ext cx="12192000" cy="6858000"/>
            </a:xfrm>
            <a:prstGeom prst="rect"/>
            <a:blipFill>
              <a:blip xmlns:r="http://schemas.openxmlformats.org/officeDocument/2006/relationships" r:embed="rId1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49592" name="Oval 10"/>
            <p:cNvSpPr/>
            <p:nvPr/>
          </p:nvSpPr>
          <p:spPr>
            <a:xfrm>
              <a:off x="8609012" y="5867400"/>
              <a:ext cx="990600" cy="990600"/>
            </a:xfrm>
            <a:prstGeom prst="ellipse"/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36000">
                  <a:schemeClr val="accent5">
                    <a:alpha val="7000"/>
                  </a:schemeClr>
                </a:gs>
                <a:gs pos="66000">
                  <a:schemeClr val="accent5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49593" name="Oval 11"/>
            <p:cNvSpPr/>
            <p:nvPr/>
          </p:nvSpPr>
          <p:spPr>
            <a:xfrm>
              <a:off x="8609012" y="1676400"/>
              <a:ext cx="2819400" cy="2819400"/>
            </a:xfrm>
            <a:prstGeom prst="ellipse"/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36000">
                  <a:schemeClr val="accent5">
                    <a:alpha val="6000"/>
                  </a:schemeClr>
                </a:gs>
                <a:gs pos="69000">
                  <a:schemeClr val="accent5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49594" name="Oval 13"/>
            <p:cNvSpPr/>
            <p:nvPr/>
          </p:nvSpPr>
          <p:spPr>
            <a:xfrm>
              <a:off x="7999412" y="1587"/>
              <a:ext cx="1600200" cy="1600200"/>
            </a:xfrm>
            <a:prstGeom prst="ellipse"/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49595" name="Oval 14"/>
            <p:cNvSpPr/>
            <p:nvPr/>
          </p:nvSpPr>
          <p:spPr>
            <a:xfrm>
              <a:off x="0" y="2895600"/>
              <a:ext cx="2362200" cy="2362200"/>
            </a:xfrm>
            <a:prstGeom prst="ellipse"/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3600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49596" name="Oval 15"/>
            <p:cNvSpPr/>
            <p:nvPr/>
          </p:nvSpPr>
          <p:spPr>
            <a:xfrm>
              <a:off x="0" y="2667000"/>
              <a:ext cx="4191000" cy="4191000"/>
            </a:xfrm>
            <a:prstGeom prst="ellipse"/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49597" name="Oval 16"/>
            <p:cNvSpPr/>
            <p:nvPr/>
          </p:nvSpPr>
          <p:spPr>
            <a:xfrm>
              <a:off x="8609012" y="5865239"/>
              <a:ext cx="990600" cy="990600"/>
            </a:xfrm>
            <a:prstGeom prst="ellipse"/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49598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ah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49599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ah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4960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ah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049601" name="Title 1"/>
          <p:cNvSpPr>
            <a:spLocks noGrp="1"/>
          </p:cNvSpPr>
          <p:nvPr>
            <p:ph type="title"/>
          </p:nvPr>
        </p:nvSpPr>
        <p:spPr>
          <a:xfrm>
            <a:off x="1154954" y="1063416"/>
            <a:ext cx="8825659" cy="1379755"/>
          </a:xfrm>
        </p:spPr>
        <p:txBody>
          <a:bodyPr anchor="ctr"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dirty="0" lang="en-US"/>
          </a:p>
        </p:txBody>
      </p:sp>
      <p:sp>
        <p:nvSpPr>
          <p:cNvPr id="1049602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indent="0" marL="0">
              <a:buNone/>
              <a:defRPr sz="1800"/>
            </a:lvl1pPr>
            <a:lvl2pPr indent="0" marL="457200">
              <a:buNone/>
              <a:defRPr sz="1200"/>
            </a:lvl2pPr>
            <a:lvl3pPr indent="0" marL="914400">
              <a:buNone/>
              <a:defRPr sz="1000"/>
            </a:lvl3pPr>
            <a:lvl4pPr indent="0" marL="1371600">
              <a:buNone/>
              <a:defRPr sz="900"/>
            </a:lvl4pPr>
            <a:lvl5pPr indent="0" marL="1828800">
              <a:buNone/>
              <a:defRPr sz="900"/>
            </a:lvl5pPr>
            <a:lvl6pPr indent="0" marL="2286000">
              <a:buNone/>
              <a:defRPr sz="900"/>
            </a:lvl6pPr>
            <a:lvl7pPr indent="0" marL="2743200">
              <a:buNone/>
              <a:defRPr sz="900"/>
            </a:lvl7pPr>
            <a:lvl8pPr indent="0" marL="3200400">
              <a:buNone/>
              <a:defRPr sz="900"/>
            </a:lvl8pPr>
            <a:lvl9pPr indent="0" marL="365760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60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B7810A5-1A13-4087-8DFA-155E6E5B5D73}" type="datetimeFigureOut">
              <a:rPr lang="tr-TR" smtClean="0"/>
              <a:t>4.03.2023</a:t>
            </a:fld>
            <a:endParaRPr lang="tr-TR"/>
          </a:p>
        </p:txBody>
      </p:sp>
      <p:sp>
        <p:nvSpPr>
          <p:cNvPr id="104960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tr-TR"/>
          </a:p>
        </p:txBody>
      </p:sp>
      <p:sp>
        <p:nvSpPr>
          <p:cNvPr id="1049605" name="Rectangle 12"/>
          <p:cNvSpPr/>
          <p:nvPr/>
        </p:nvSpPr>
        <p:spPr>
          <a:xfrm>
            <a:off x="10443728" y="0"/>
            <a:ext cx="685800" cy="1143000"/>
          </a:xfrm>
          <a:prstGeom prst="rect"/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4960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600CBFCC-E1FF-473E-BF42-70E7405CF173}" type="slidenum">
              <a:rPr lang="tr-TR" smtClean="0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itle">
  <p:cSld name="Title Slide">
    <p:spTree>
      <p:nvGrpSpPr>
        <p:cNvPr id="23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85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dirty="0" lang="en-US"/>
          </a:p>
        </p:txBody>
      </p:sp>
      <p:sp>
        <p:nvSpPr>
          <p:cNvPr id="1049086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algn="l" indent="0" marL="0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 indent="0" marL="457200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algn="ctr" indent="0" marL="914400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algn="ctr" indent="0" marL="1371600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algn="ctr" indent="0" marL="1828800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algn="ctr" indent="0" marL="2286000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algn="ctr" indent="0" marL="2743200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algn="ctr" indent="0" marL="3200400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algn="ctr" indent="0" marL="3657600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 lang="en-US"/>
          </a:p>
        </p:txBody>
      </p:sp>
      <p:sp>
        <p:nvSpPr>
          <p:cNvPr id="104908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5FF529AB-4DEC-4C29-AA08-8B1329FCDBED}" type="datetimeFigureOut">
              <a:rPr lang="en-US" smtClean="0"/>
              <a:t>2/27/2022</a:t>
            </a:fld>
            <a:endParaRPr lang="en-US"/>
          </a:p>
        </p:txBody>
      </p:sp>
      <p:sp>
        <p:nvSpPr>
          <p:cNvPr id="104908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9089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ah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04909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p>
            <a:fld id="{656DA0EC-7243-4A74-B6BE-63273319941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22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23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p>
            <a:r>
              <a:rPr lang="en-US"/>
              <a:t>Click to edit Master title style</a:t>
            </a:r>
            <a:endParaRPr dirty="0" lang="en-US"/>
          </a:p>
        </p:txBody>
      </p:sp>
      <p:sp>
        <p:nvSpPr>
          <p:cNvPr id="1049024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 lang="en-US"/>
          </a:p>
        </p:txBody>
      </p:sp>
      <p:sp>
        <p:nvSpPr>
          <p:cNvPr id="104902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5FF529AB-4DEC-4C29-AA08-8B1329FCDBED}" type="datetimeFigureOut">
              <a:rPr lang="en-US" smtClean="0"/>
              <a:t>2/27/2022</a:t>
            </a:fld>
            <a:endParaRPr lang="en-US"/>
          </a:p>
        </p:txBody>
      </p:sp>
      <p:sp>
        <p:nvSpPr>
          <p:cNvPr id="104902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902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ah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04902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656DA0EC-7243-4A74-B6BE-63273319941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secHead">
  <p:cSld name="Section Header">
    <p:spTree>
      <p:nvGrpSpPr>
        <p:cNvPr id="23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17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b="0" cap="none" sz="4000"/>
            </a:lvl1pPr>
          </a:lstStyle>
          <a:p>
            <a:r>
              <a:rPr lang="en-US"/>
              <a:t>Click to edit Master title style</a:t>
            </a:r>
            <a:endParaRPr dirty="0" lang="en-US"/>
          </a:p>
        </p:txBody>
      </p:sp>
      <p:sp>
        <p:nvSpPr>
          <p:cNvPr id="1049118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algn="l" indent="0" marL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indent="0" marL="45720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indent="0" marL="9144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indent="0" marL="13716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indent="0" marL="18288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indent="0" marL="22860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indent="0" marL="27432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indent="0" marL="32004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indent="0" marL="36576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119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5FF529AB-4DEC-4C29-AA08-8B1329FCDBED}" type="datetimeFigureOut">
              <a:rPr lang="en-US" smtClean="0"/>
              <a:t>2/27/2022</a:t>
            </a:fld>
            <a:endParaRPr lang="en-US"/>
          </a:p>
        </p:txBody>
      </p:sp>
      <p:sp>
        <p:nvSpPr>
          <p:cNvPr id="1049120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912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ah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04912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p>
            <a:fld id="{656DA0EC-7243-4A74-B6BE-63273319941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woObj">
  <p:cSld name="Two Content">
    <p:spTree>
      <p:nvGrpSpPr>
        <p:cNvPr id="22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60" name="Title 7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Click to edit Master title style</a:t>
            </a:r>
            <a:endParaRPr dirty="0" lang="en-US"/>
          </a:p>
        </p:txBody>
      </p:sp>
      <p:sp>
        <p:nvSpPr>
          <p:cNvPr id="1049061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 lang="en-US"/>
          </a:p>
        </p:txBody>
      </p:sp>
      <p:sp>
        <p:nvSpPr>
          <p:cNvPr id="1049062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 lang="en-US"/>
          </a:p>
        </p:txBody>
      </p:sp>
      <p:sp>
        <p:nvSpPr>
          <p:cNvPr id="1049063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5FF529AB-4DEC-4C29-AA08-8B1329FCDBED}" type="datetimeFigureOut">
              <a:rPr lang="en-US" smtClean="0"/>
              <a:t>2/27/2022</a:t>
            </a:fld>
            <a:endParaRPr lang="en-US"/>
          </a:p>
        </p:txBody>
      </p:sp>
      <p:sp>
        <p:nvSpPr>
          <p:cNvPr id="1049064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9065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ah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04906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p>
            <a:fld id="{656DA0EC-7243-4A74-B6BE-63273319941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type="blank">
  <p:cSld name="Blank">
    <p:spTree>
      <p:nvGrpSpPr>
        <p:cNvPr id="25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260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EDF00CD4-AF7C-4C43-8011-C94D22BD091F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t>15-Apr-23</a:t>
            </a:fld>
            <a:endParaRPr dirty="0"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49261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4926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F8650F4D-64AF-4F61-BE3F-FAD1FD221174}" type="slidenum">
              <a:rPr lang="en-US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dirty="0"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woTxTwoObj">
  <p:cSld name="Comparison">
    <p:spTree>
      <p:nvGrpSpPr>
        <p:cNvPr id="23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08" name="Title 9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Click to edit Master title style</a:t>
            </a:r>
            <a:endParaRPr dirty="0" lang="en-US"/>
          </a:p>
        </p:txBody>
      </p:sp>
      <p:sp>
        <p:nvSpPr>
          <p:cNvPr id="1049109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indent="0" marL="0">
              <a:buNone/>
              <a:defRPr b="0" sz="2400"/>
            </a:lvl1pPr>
            <a:lvl2pPr indent="0" marL="457200">
              <a:buNone/>
              <a:defRPr b="1" sz="2000"/>
            </a:lvl2pPr>
            <a:lvl3pPr indent="0" marL="914400">
              <a:buNone/>
              <a:defRPr b="1" sz="1800"/>
            </a:lvl3pPr>
            <a:lvl4pPr indent="0" marL="1371600">
              <a:buNone/>
              <a:defRPr b="1" sz="1600"/>
            </a:lvl4pPr>
            <a:lvl5pPr indent="0" marL="1828800">
              <a:buNone/>
              <a:defRPr b="1" sz="1600"/>
            </a:lvl5pPr>
            <a:lvl6pPr indent="0" marL="2286000">
              <a:buNone/>
              <a:defRPr b="1" sz="1600"/>
            </a:lvl6pPr>
            <a:lvl7pPr indent="0" marL="2743200">
              <a:buNone/>
              <a:defRPr b="1" sz="1600"/>
            </a:lvl7pPr>
            <a:lvl8pPr indent="0" marL="3200400">
              <a:buNone/>
              <a:defRPr b="1" sz="1600"/>
            </a:lvl8pPr>
            <a:lvl9pPr indent="0" marL="3657600">
              <a:buNone/>
              <a:defRPr b="1"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110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 lang="en-US"/>
          </a:p>
        </p:txBody>
      </p:sp>
      <p:sp>
        <p:nvSpPr>
          <p:cNvPr id="1049111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indent="0" marL="0">
              <a:buNone/>
              <a:defRPr b="0" sz="2400"/>
            </a:lvl1pPr>
            <a:lvl2pPr indent="0" marL="457200">
              <a:buNone/>
              <a:defRPr b="1" sz="2000"/>
            </a:lvl2pPr>
            <a:lvl3pPr indent="0" marL="914400">
              <a:buNone/>
              <a:defRPr b="1" sz="1800"/>
            </a:lvl3pPr>
            <a:lvl4pPr indent="0" marL="1371600">
              <a:buNone/>
              <a:defRPr b="1" sz="1600"/>
            </a:lvl4pPr>
            <a:lvl5pPr indent="0" marL="1828800">
              <a:buNone/>
              <a:defRPr b="1" sz="1600"/>
            </a:lvl5pPr>
            <a:lvl6pPr indent="0" marL="2286000">
              <a:buNone/>
              <a:defRPr b="1" sz="1600"/>
            </a:lvl6pPr>
            <a:lvl7pPr indent="0" marL="2743200">
              <a:buNone/>
              <a:defRPr b="1" sz="1600"/>
            </a:lvl7pPr>
            <a:lvl8pPr indent="0" marL="3200400">
              <a:buNone/>
              <a:defRPr b="1" sz="1600"/>
            </a:lvl8pPr>
            <a:lvl9pPr indent="0" marL="3657600">
              <a:buNone/>
              <a:defRPr b="1"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112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 lang="en-US"/>
          </a:p>
        </p:txBody>
      </p:sp>
      <p:sp>
        <p:nvSpPr>
          <p:cNvPr id="1049113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5FF529AB-4DEC-4C29-AA08-8B1329FCDBED}" type="datetimeFigureOut">
              <a:rPr lang="en-US" smtClean="0"/>
              <a:t>2/27/2022</a:t>
            </a:fld>
            <a:endParaRPr lang="en-US"/>
          </a:p>
        </p:txBody>
      </p:sp>
      <p:sp>
        <p:nvSpPr>
          <p:cNvPr id="1049114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9115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ah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04911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p>
            <a:fld id="{656DA0EC-7243-4A74-B6BE-63273319941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itleOnly">
  <p:cSld name="Title Only">
    <p:spTree>
      <p:nvGrpSpPr>
        <p:cNvPr id="13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10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Click to edit Master title style</a:t>
            </a:r>
            <a:endParaRPr dirty="0" lang="en-US"/>
          </a:p>
        </p:txBody>
      </p:sp>
      <p:sp>
        <p:nvSpPr>
          <p:cNvPr id="1048711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5FF529AB-4DEC-4C29-AA08-8B1329FCDBED}" type="datetimeFigureOut">
              <a:rPr lang="en-US" smtClean="0"/>
              <a:t>2/27/2022</a:t>
            </a:fld>
            <a:endParaRPr lang="en-US"/>
          </a:p>
        </p:txBody>
      </p:sp>
      <p:sp>
        <p:nvSpPr>
          <p:cNvPr id="1048712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713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ah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048714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656DA0EC-7243-4A74-B6BE-63273319941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blank">
  <p:cSld name="Blank">
    <p:spTree>
      <p:nvGrpSpPr>
        <p:cNvPr id="23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91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5FF529AB-4DEC-4C29-AA08-8B1329FCDBED}" type="datetimeFigureOut">
              <a:rPr lang="en-US" smtClean="0"/>
              <a:t>2/27/2022</a:t>
            </a:fld>
            <a:endParaRPr lang="en-US"/>
          </a:p>
        </p:txBody>
      </p:sp>
      <p:sp>
        <p:nvSpPr>
          <p:cNvPr id="1049092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9093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ah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04909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656DA0EC-7243-4A74-B6BE-63273319941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Tx">
  <p:cSld name="Content with Caption">
    <p:spTree>
      <p:nvGrpSpPr>
        <p:cNvPr id="22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29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b="0" sz="2000"/>
            </a:lvl1pPr>
          </a:lstStyle>
          <a:p>
            <a:r>
              <a:rPr lang="en-US"/>
              <a:t>Click to edit Master title style</a:t>
            </a:r>
            <a:endParaRPr dirty="0" lang="en-US"/>
          </a:p>
        </p:txBody>
      </p:sp>
      <p:sp>
        <p:nvSpPr>
          <p:cNvPr id="1049030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 lang="en-US"/>
          </a:p>
        </p:txBody>
      </p:sp>
      <p:sp>
        <p:nvSpPr>
          <p:cNvPr id="1049031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indent="0" marL="0">
              <a:buNone/>
              <a:defRPr sz="1400"/>
            </a:lvl1pPr>
            <a:lvl2pPr indent="0" marL="457200">
              <a:buNone/>
              <a:defRPr sz="1200"/>
            </a:lvl2pPr>
            <a:lvl3pPr indent="0" marL="914400">
              <a:buNone/>
              <a:defRPr sz="1000"/>
            </a:lvl3pPr>
            <a:lvl4pPr indent="0" marL="1371600">
              <a:buNone/>
              <a:defRPr sz="900"/>
            </a:lvl4pPr>
            <a:lvl5pPr indent="0" marL="1828800">
              <a:buNone/>
              <a:defRPr sz="900"/>
            </a:lvl5pPr>
            <a:lvl6pPr indent="0" marL="2286000">
              <a:buNone/>
              <a:defRPr sz="900"/>
            </a:lvl6pPr>
            <a:lvl7pPr indent="0" marL="2743200">
              <a:buNone/>
              <a:defRPr sz="900"/>
            </a:lvl7pPr>
            <a:lvl8pPr indent="0" marL="3200400">
              <a:buNone/>
              <a:defRPr sz="900"/>
            </a:lvl8pPr>
            <a:lvl9pPr indent="0" marL="365760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032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5FF529AB-4DEC-4C29-AA08-8B1329FCDBED}" type="datetimeFigureOut">
              <a:rPr lang="en-US" smtClean="0"/>
              <a:t>2/27/2022</a:t>
            </a:fld>
            <a:endParaRPr lang="en-US"/>
          </a:p>
        </p:txBody>
      </p:sp>
      <p:sp>
        <p:nvSpPr>
          <p:cNvPr id="1049033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9034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ah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049035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656DA0EC-7243-4A74-B6BE-63273319941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picTx">
  <p:cSld name="Picture with Caption">
    <p:spTree>
      <p:nvGrpSpPr>
        <p:cNvPr id="23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95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b="0" sz="2400"/>
            </a:lvl1pPr>
          </a:lstStyle>
          <a:p>
            <a:r>
              <a:rPr lang="en-US"/>
              <a:t>Click to edit Master title style</a:t>
            </a:r>
            <a:endParaRPr dirty="0" lang="en-US"/>
          </a:p>
        </p:txBody>
      </p:sp>
      <p:sp>
        <p:nvSpPr>
          <p:cNvPr id="1049096" name="Picture Placeholder 2"/>
          <p:cNvSpPr>
            <a:spLocks noChangeAspect="1" noGrp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algn="ctr" indent="0" marL="0">
              <a:buNone/>
              <a:defRPr sz="1600"/>
            </a:lvl1pPr>
            <a:lvl2pPr indent="0" marL="457200">
              <a:buNone/>
              <a:defRPr sz="1600"/>
            </a:lvl2pPr>
            <a:lvl3pPr indent="0" marL="914400">
              <a:buNone/>
              <a:defRPr sz="1600"/>
            </a:lvl3pPr>
            <a:lvl4pPr indent="0" marL="1371600">
              <a:buNone/>
              <a:defRPr sz="1600"/>
            </a:lvl4pPr>
            <a:lvl5pPr indent="0" marL="1828800">
              <a:buNone/>
              <a:defRPr sz="1600"/>
            </a:lvl5pPr>
            <a:lvl6pPr indent="0" marL="2286000">
              <a:buNone/>
              <a:defRPr sz="1600"/>
            </a:lvl6pPr>
            <a:lvl7pPr indent="0" marL="2743200">
              <a:buNone/>
              <a:defRPr sz="1600"/>
            </a:lvl7pPr>
            <a:lvl8pPr indent="0" marL="3200400">
              <a:buNone/>
              <a:defRPr sz="1600"/>
            </a:lvl8pPr>
            <a:lvl9pPr indent="0" marL="365760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dirty="0" lang="en-US"/>
          </a:p>
        </p:txBody>
      </p:sp>
      <p:sp>
        <p:nvSpPr>
          <p:cNvPr id="1049097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indent="0" marL="0">
              <a:buNone/>
              <a:defRPr sz="1200"/>
            </a:lvl1pPr>
            <a:lvl2pPr indent="0" marL="457200">
              <a:buNone/>
              <a:defRPr sz="1200"/>
            </a:lvl2pPr>
            <a:lvl3pPr indent="0" marL="914400">
              <a:buNone/>
              <a:defRPr sz="1000"/>
            </a:lvl3pPr>
            <a:lvl4pPr indent="0" marL="1371600">
              <a:buNone/>
              <a:defRPr sz="900"/>
            </a:lvl4pPr>
            <a:lvl5pPr indent="0" marL="1828800">
              <a:buNone/>
              <a:defRPr sz="900"/>
            </a:lvl5pPr>
            <a:lvl6pPr indent="0" marL="2286000">
              <a:buNone/>
              <a:defRPr sz="900"/>
            </a:lvl6pPr>
            <a:lvl7pPr indent="0" marL="2743200">
              <a:buNone/>
              <a:defRPr sz="900"/>
            </a:lvl7pPr>
            <a:lvl8pPr indent="0" marL="3200400">
              <a:buNone/>
              <a:defRPr sz="900"/>
            </a:lvl8pPr>
            <a:lvl9pPr indent="0" marL="365760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098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5FF529AB-4DEC-4C29-AA08-8B1329FCDBED}" type="datetimeFigureOut">
              <a:rPr lang="en-US" smtClean="0"/>
              <a:t>2/27/2022</a:t>
            </a:fld>
            <a:endParaRPr lang="en-US"/>
          </a:p>
        </p:txBody>
      </p:sp>
      <p:sp>
        <p:nvSpPr>
          <p:cNvPr id="1049099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9100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ah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049101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p>
            <a:fld id="{656DA0EC-7243-4A74-B6BE-63273319941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22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45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b="0" cap="none" sz="4800"/>
            </a:lvl1pPr>
          </a:lstStyle>
          <a:p>
            <a:r>
              <a:rPr lang="en-US"/>
              <a:t>Click to edit Master title style</a:t>
            </a:r>
            <a:endParaRPr dirty="0" lang="en-US"/>
          </a:p>
        </p:txBody>
      </p:sp>
      <p:sp>
        <p:nvSpPr>
          <p:cNvPr id="1049046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algn="l" indent="0" marL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indent="0" marL="45720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indent="0" marL="9144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indent="0" marL="13716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indent="0" marL="18288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indent="0" marL="22860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indent="0" marL="27432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indent="0" marL="32004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indent="0" marL="36576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04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5FF529AB-4DEC-4C29-AA08-8B1329FCDBED}" type="datetimeFigureOut">
              <a:rPr lang="en-US" smtClean="0"/>
              <a:t>2/27/2022</a:t>
            </a:fld>
            <a:endParaRPr lang="en-US"/>
          </a:p>
        </p:txBody>
      </p:sp>
      <p:sp>
        <p:nvSpPr>
          <p:cNvPr id="104904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904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ah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04905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p>
            <a:fld id="{656DA0EC-7243-4A74-B6BE-63273319941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22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51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b="0" cap="none" sz="4800"/>
            </a:lvl1pPr>
          </a:lstStyle>
          <a:p>
            <a:r>
              <a:rPr lang="en-US"/>
              <a:t>Click to edit Master title style</a:t>
            </a:r>
            <a:endParaRPr dirty="0" lang="en-US"/>
          </a:p>
        </p:txBody>
      </p:sp>
      <p:sp>
        <p:nvSpPr>
          <p:cNvPr id="1049052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indent="0" marL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indent="0" marL="457200">
              <a:buFontTx/>
              <a:buNone/>
            </a:lvl2pPr>
            <a:lvl3pPr indent="0" marL="914400">
              <a:buFontTx/>
              <a:buNone/>
            </a:lvl3pPr>
            <a:lvl4pPr indent="0" marL="1371600">
              <a:buFontTx/>
              <a:buNone/>
            </a:lvl4pPr>
            <a:lvl5pPr indent="0" marL="1828800">
              <a:buFontTx/>
              <a:buNone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05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algn="l" indent="0" marL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indent="0" marL="45720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indent="0" marL="9144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indent="0" marL="13716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indent="0" marL="18288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indent="0" marL="22860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indent="0" marL="27432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indent="0" marL="32004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indent="0" marL="36576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05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5FF529AB-4DEC-4C29-AA08-8B1329FCDBED}" type="datetimeFigureOut">
              <a:rPr lang="en-US" smtClean="0"/>
              <a:t>2/27/2022</a:t>
            </a:fld>
            <a:endParaRPr lang="en-US"/>
          </a:p>
        </p:txBody>
      </p:sp>
      <p:sp>
        <p:nvSpPr>
          <p:cNvPr id="104905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9056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ah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04905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p>
            <a:fld id="{656DA0EC-7243-4A74-B6BE-632733199412}" type="slidenum">
              <a:rPr lang="en-US" smtClean="0"/>
              <a:t>‹#›</a:t>
            </a:fld>
            <a:endParaRPr lang="en-US"/>
          </a:p>
        </p:txBody>
      </p:sp>
      <p:sp>
        <p:nvSpPr>
          <p:cNvPr id="1049058" name="TextBox 13"/>
          <p:cNvSpPr txBox="1"/>
          <p:nvPr/>
        </p:nvSpPr>
        <p:spPr>
          <a:xfrm>
            <a:off x="2467652" y="648005"/>
            <a:ext cx="609600" cy="584776"/>
          </a:xfrm>
          <a:prstGeom prst="rect"/>
        </p:spPr>
        <p:txBody>
          <a:bodyPr anchor="ctr" bIns="45720" lIns="91440" rIns="91440" rtlCol="0" tIns="45720" vert="horz">
            <a:noAutofit/>
          </a:bodyPr>
          <a:p>
            <a:pPr lvl="0"/>
            <a:r>
              <a:rPr baseline="0" dirty="0" sz="8000" lang="en-US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049059" name="TextBox 14"/>
          <p:cNvSpPr txBox="1"/>
          <p:nvPr/>
        </p:nvSpPr>
        <p:spPr>
          <a:xfrm>
            <a:off x="11114852" y="2905306"/>
            <a:ext cx="609600" cy="584776"/>
          </a:xfrm>
          <a:prstGeom prst="rect"/>
        </p:spPr>
        <p:txBody>
          <a:bodyPr anchor="ctr" bIns="45720" lIns="91440" rIns="91440" rtlCol="0" tIns="45720" vert="horz">
            <a:noAutofit/>
          </a:bodyPr>
          <a:p>
            <a:pPr lvl="0"/>
            <a:r>
              <a:rPr baseline="0" dirty="0" sz="8000" lang="en-US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23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0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b="0" sz="4800"/>
            </a:lvl1pPr>
          </a:lstStyle>
          <a:p>
            <a:r>
              <a:rPr lang="en-US"/>
              <a:t>Click to edit Master title style</a:t>
            </a:r>
            <a:endParaRPr dirty="0" lang="en-US"/>
          </a:p>
        </p:txBody>
      </p:sp>
      <p:sp>
        <p:nvSpPr>
          <p:cNvPr id="1049103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anchor="t" bIns="45720" lIns="91440" rIns="91440" rtlCol="0" tIns="45720" vert="horz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indent="0" lvl="0" marL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49104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5FF529AB-4DEC-4C29-AA08-8B1329FCDBED}" type="datetimeFigureOut">
              <a:rPr lang="en-US" smtClean="0"/>
              <a:t>2/27/2022</a:t>
            </a:fld>
            <a:endParaRPr lang="en-US"/>
          </a:p>
        </p:txBody>
      </p:sp>
      <p:sp>
        <p:nvSpPr>
          <p:cNvPr id="104910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9106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ah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04910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p>
            <a:fld id="{656DA0EC-7243-4A74-B6BE-63273319941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22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36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b="0" cap="none" sz="4800"/>
            </a:lvl1pPr>
          </a:lstStyle>
          <a:p>
            <a:r>
              <a:rPr lang="en-US"/>
              <a:t>Click to edit Master title style</a:t>
            </a:r>
            <a:endParaRPr dirty="0" lang="en-US"/>
          </a:p>
        </p:txBody>
      </p:sp>
      <p:sp>
        <p:nvSpPr>
          <p:cNvPr id="1049037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indent="0" marL="0">
              <a:buFontTx/>
              <a:buNone/>
              <a:defRPr sz="2400">
                <a:solidFill>
                  <a:schemeClr val="accent1"/>
                </a:solidFill>
              </a:defRPr>
            </a:lvl1pPr>
            <a:lvl2pPr indent="0" marL="457200">
              <a:buFontTx/>
              <a:buNone/>
            </a:lvl2pPr>
            <a:lvl3pPr indent="0" marL="914400">
              <a:buFontTx/>
              <a:buNone/>
            </a:lvl3pPr>
            <a:lvl4pPr indent="0" marL="1371600">
              <a:buFontTx/>
              <a:buNone/>
            </a:lvl4pPr>
            <a:lvl5pPr indent="0" marL="1828800">
              <a:buFontTx/>
              <a:buNone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038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anchor="t" bIns="45720" lIns="91440" rIns="91440" rtlCol="0" tIns="45720" vert="horz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indent="0" lvl="0" marL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49039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5FF529AB-4DEC-4C29-AA08-8B1329FCDBED}" type="datetimeFigureOut">
              <a:rPr lang="en-US" smtClean="0"/>
              <a:t>2/27/2022</a:t>
            </a:fld>
            <a:endParaRPr lang="en-US"/>
          </a:p>
        </p:txBody>
      </p:sp>
      <p:sp>
        <p:nvSpPr>
          <p:cNvPr id="1049040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904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ah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04904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p>
            <a:fld id="{656DA0EC-7243-4A74-B6BE-632733199412}" type="slidenum">
              <a:rPr lang="en-US" smtClean="0"/>
              <a:t>‹#›</a:t>
            </a:fld>
            <a:endParaRPr lang="en-US"/>
          </a:p>
        </p:txBody>
      </p:sp>
      <p:sp>
        <p:nvSpPr>
          <p:cNvPr id="1049043" name="TextBox 16"/>
          <p:cNvSpPr txBox="1"/>
          <p:nvPr/>
        </p:nvSpPr>
        <p:spPr>
          <a:xfrm>
            <a:off x="2467652" y="648005"/>
            <a:ext cx="609600" cy="584776"/>
          </a:xfrm>
          <a:prstGeom prst="rect"/>
        </p:spPr>
        <p:txBody>
          <a:bodyPr anchor="ctr" bIns="45720" lIns="91440" rIns="91440" rtlCol="0" tIns="45720" vert="horz">
            <a:noAutofit/>
          </a:bodyPr>
          <a:p>
            <a:pPr lvl="0"/>
            <a:r>
              <a:rPr baseline="0" dirty="0" sz="8000" lang="en-US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049044" name="TextBox 17"/>
          <p:cNvSpPr txBox="1"/>
          <p:nvPr/>
        </p:nvSpPr>
        <p:spPr>
          <a:xfrm>
            <a:off x="11114852" y="2905306"/>
            <a:ext cx="609600" cy="584776"/>
          </a:xfrm>
          <a:prstGeom prst="rect"/>
        </p:spPr>
        <p:txBody>
          <a:bodyPr anchor="ctr" bIns="45720" lIns="91440" rIns="91440" rtlCol="0" tIns="45720" vert="horz">
            <a:noAutofit/>
          </a:bodyPr>
          <a:p>
            <a:pPr lvl="0"/>
            <a:r>
              <a:rPr baseline="0" dirty="0" sz="8000" lang="en-US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22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7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b="0" sz="4800"/>
            </a:lvl1pPr>
          </a:lstStyle>
          <a:p>
            <a:r>
              <a:rPr lang="en-US"/>
              <a:t>Click to edit Master title style</a:t>
            </a:r>
            <a:endParaRPr dirty="0" lang="en-US"/>
          </a:p>
        </p:txBody>
      </p:sp>
      <p:sp>
        <p:nvSpPr>
          <p:cNvPr id="104907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indent="0" marL="0">
              <a:buFontTx/>
              <a:buNone/>
              <a:defRPr sz="2400">
                <a:solidFill>
                  <a:schemeClr val="accent1"/>
                </a:solidFill>
              </a:defRPr>
            </a:lvl1pPr>
            <a:lvl2pPr indent="0" marL="457200">
              <a:buFontTx/>
              <a:buNone/>
            </a:lvl2pPr>
            <a:lvl3pPr indent="0" marL="914400">
              <a:buFontTx/>
              <a:buNone/>
            </a:lvl3pPr>
            <a:lvl4pPr indent="0" marL="1371600">
              <a:buFontTx/>
              <a:buNone/>
            </a:lvl4pPr>
            <a:lvl5pPr indent="0" marL="1828800">
              <a:buFontTx/>
              <a:buNone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07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anchor="t" bIns="45720" lIns="91440" rIns="91440" rtlCol="0" tIns="45720" vert="horz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indent="0" lvl="0" marL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4907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5FF529AB-4DEC-4C29-AA08-8B1329FCDBED}" type="datetimeFigureOut">
              <a:rPr lang="en-US" smtClean="0"/>
              <a:t>2/27/2022</a:t>
            </a:fld>
            <a:endParaRPr lang="en-US"/>
          </a:p>
        </p:txBody>
      </p:sp>
      <p:sp>
        <p:nvSpPr>
          <p:cNvPr id="104907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9077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ah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049078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p>
            <a:fld id="{656DA0EC-7243-4A74-B6BE-63273319941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type="objTx">
  <p:cSld name="Content with Caption">
    <p:spTree>
      <p:nvGrpSpPr>
        <p:cNvPr id="26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263" name="Title 1"/>
          <p:cNvSpPr>
            <a:spLocks noGrp="1"/>
          </p:cNvSpPr>
          <p:nvPr>
            <p:ph type="title"/>
          </p:nvPr>
        </p:nvSpPr>
        <p:spPr>
          <a:xfrm>
            <a:off x="609605" y="273050"/>
            <a:ext cx="4011084" cy="1162050"/>
          </a:xfrm>
        </p:spPr>
        <p:txBody>
          <a:bodyPr anchor="b"/>
          <a:lstStyle>
            <a:lvl1pPr algn="l">
              <a:defRPr b="1" sz="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49264" name="Content Placeholder 2"/>
          <p:cNvSpPr>
            <a:spLocks noGrp="1"/>
          </p:cNvSpPr>
          <p:nvPr>
            <p:ph idx="1"/>
          </p:nvPr>
        </p:nvSpPr>
        <p:spPr>
          <a:xfrm>
            <a:off x="4766733" y="273058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9265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5" y="1435103"/>
            <a:ext cx="4011084" cy="4691063"/>
          </a:xfrm>
        </p:spPr>
        <p:txBody>
          <a:bodyPr/>
          <a:lstStyle>
            <a:lvl1pPr indent="0" marL="0">
              <a:buNone/>
              <a:defRPr sz="1400"/>
            </a:lvl1pPr>
            <a:lvl2pPr indent="0" marL="457200">
              <a:buNone/>
              <a:defRPr sz="1200"/>
            </a:lvl2pPr>
            <a:lvl3pPr indent="0" marL="914400">
              <a:buNone/>
              <a:defRPr sz="1000"/>
            </a:lvl3pPr>
            <a:lvl4pPr indent="0" marL="1371600">
              <a:buNone/>
              <a:defRPr sz="900"/>
            </a:lvl4pPr>
            <a:lvl5pPr indent="0" marL="1828800">
              <a:buNone/>
              <a:defRPr sz="900"/>
            </a:lvl5pPr>
            <a:lvl6pPr indent="0" marL="2286000">
              <a:buNone/>
              <a:defRPr sz="900"/>
            </a:lvl6pPr>
            <a:lvl7pPr indent="0" marL="2743200">
              <a:buNone/>
              <a:defRPr sz="900"/>
            </a:lvl7pPr>
            <a:lvl8pPr indent="0" marL="3200400">
              <a:buNone/>
              <a:defRPr sz="900"/>
            </a:lvl8pPr>
            <a:lvl9pPr indent="0" marL="365760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26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C27CC5ED-FCE7-4B3F-B722-6FCDFEF0849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t>15-Apr-23</a:t>
            </a:fld>
            <a:endParaRPr dirty="0"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4926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4926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66EBD02B-265B-4288-95A4-8ECAC2AF7E49}" type="slidenum">
              <a:rPr lang="en-US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dirty="0"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vertTx">
  <p:cSld name="Title and Vertical Text">
    <p:spTree>
      <p:nvGrpSpPr>
        <p:cNvPr id="23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79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Click to edit Master title style</a:t>
            </a:r>
            <a:endParaRPr dirty="0" lang="en-US"/>
          </a:p>
        </p:txBody>
      </p:sp>
      <p:sp>
        <p:nvSpPr>
          <p:cNvPr id="1049080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anchor="t" vert="eaVert"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 lang="en-US"/>
          </a:p>
        </p:txBody>
      </p:sp>
      <p:sp>
        <p:nvSpPr>
          <p:cNvPr id="1049081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5FF529AB-4DEC-4C29-AA08-8B1329FCDBED}" type="datetimeFigureOut">
              <a:rPr lang="en-US" smtClean="0"/>
              <a:t>2/27/2022</a:t>
            </a:fld>
            <a:endParaRPr lang="en-US"/>
          </a:p>
        </p:txBody>
      </p:sp>
      <p:sp>
        <p:nvSpPr>
          <p:cNvPr id="1049082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9083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ah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04908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656DA0EC-7243-4A74-B6BE-63273319941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vertTitleAndTx">
  <p:cSld name="Vertical Title and Text">
    <p:spTree>
      <p:nvGrpSpPr>
        <p:cNvPr id="23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23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anchor="ctr" vert="eaVert"/>
          <a:p>
            <a:r>
              <a:rPr lang="en-US"/>
              <a:t>Click to edit Master title style</a:t>
            </a:r>
            <a:endParaRPr dirty="0" lang="en-US"/>
          </a:p>
        </p:txBody>
      </p:sp>
      <p:sp>
        <p:nvSpPr>
          <p:cNvPr id="1049124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 lang="en-US"/>
          </a:p>
        </p:txBody>
      </p:sp>
      <p:sp>
        <p:nvSpPr>
          <p:cNvPr id="104912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5FF529AB-4DEC-4C29-AA08-8B1329FCDBED}" type="datetimeFigureOut">
              <a:rPr lang="en-US" smtClean="0"/>
              <a:t>2/27/2022</a:t>
            </a:fld>
            <a:endParaRPr lang="en-US"/>
          </a:p>
        </p:txBody>
      </p:sp>
      <p:sp>
        <p:nvSpPr>
          <p:cNvPr id="104912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912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ah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04912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656DA0EC-7243-4A74-B6BE-63273319941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 + Image">
  <p:cSld name="Title + 1 column + Image">
    <p:bg>
      <p:bgPr>
        <a:solidFill>
          <a:schemeClr val="lt1"/>
        </a:solidFill>
        <a:effectLst/>
      </p:bgPr>
    </p:bg>
    <p:spTree>
      <p:nvGrpSpPr>
        <p:cNvPr id="22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67" name="Google Shape;39;p6"/>
          <p:cNvSpPr/>
          <p:nvPr/>
        </p:nvSpPr>
        <p:spPr>
          <a:xfrm rot="10800000">
            <a:off x="6355833" y="400"/>
            <a:ext cx="5836000" cy="5836000"/>
          </a:xfrm>
          <a:prstGeom prst="round1Rect">
            <a:avLst>
              <a:gd name="adj" fmla="val 50000"/>
            </a:avLst>
          </a:prstGeom>
          <a:solidFill>
            <a:srgbClr val="142236">
              <a:alpha val="7819"/>
            </a:srgbClr>
          </a:solidFill>
          <a:ln>
            <a:noFill/>
          </a:ln>
        </p:spPr>
        <p:txBody>
          <a:bodyPr anchor="ctr" anchorCtr="0" bIns="121890" lIns="121890" rIns="121890" spcFirstLastPara="1" tIns="121890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</a:p>
        </p:txBody>
      </p:sp>
      <p:sp>
        <p:nvSpPr>
          <p:cNvPr id="1049068" name="Google Shape;40;p6"/>
          <p:cNvSpPr/>
          <p:nvPr/>
        </p:nvSpPr>
        <p:spPr>
          <a:xfrm flipH="1">
            <a:off x="11680800" y="6346833"/>
            <a:ext cx="511200" cy="511200"/>
          </a:xfrm>
          <a:prstGeom prst="round1Rect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anchor="ctr" anchorCtr="0" bIns="121890" lIns="121890" rIns="121890" spcFirstLastPara="1" tIns="121890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</a:p>
        </p:txBody>
      </p:sp>
      <p:sp>
        <p:nvSpPr>
          <p:cNvPr id="1049069" name="Google Shape;41;p6"/>
          <p:cNvSpPr txBox="1">
            <a:spLocks noGrp="1"/>
          </p:cNvSpPr>
          <p:nvPr>
            <p:ph type="title"/>
          </p:nvPr>
        </p:nvSpPr>
        <p:spPr>
          <a:xfrm>
            <a:off x="1217567" y="1112233"/>
            <a:ext cx="4622800" cy="836000"/>
          </a:xfrm>
          <a:prstGeom prst="rect"/>
        </p:spPr>
        <p:txBody>
          <a:bodyPr anchor="b" anchorCtr="0" bIns="0" lIns="0" rIns="0" spcFirstLastPara="1" tIns="0" wrap="square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</a:lvl9pPr>
          </a:lstStyle>
          <a:p>
            <a:r>
              <a:t/>
            </a:r>
          </a:p>
        </p:txBody>
      </p:sp>
      <p:sp>
        <p:nvSpPr>
          <p:cNvPr id="1049070" name="Google Shape;42;p6"/>
          <p:cNvSpPr txBox="1">
            <a:spLocks noGrp="1"/>
          </p:cNvSpPr>
          <p:nvPr>
            <p:ph type="body" idx="1"/>
          </p:nvPr>
        </p:nvSpPr>
        <p:spPr>
          <a:xfrm>
            <a:off x="1217567" y="2125000"/>
            <a:ext cx="4622800" cy="3711600"/>
          </a:xfrm>
          <a:prstGeom prst="rect"/>
        </p:spPr>
        <p:txBody>
          <a:bodyPr anchor="t" anchorCtr="0" bIns="0" lIns="0" rIns="0" spcFirstLastPara="1" tIns="0" wrap="square">
            <a:noAutofit/>
          </a:bodyPr>
          <a:lstStyle>
            <a:lvl1pPr indent="-474095" lvl="0" marL="609551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000"/>
              <a:buChar char="╸"/>
              <a:defRPr sz="2700">
                <a:solidFill>
                  <a:schemeClr val="dk2"/>
                </a:solidFill>
              </a:defRPr>
            </a:lvl1pPr>
            <a:lvl2pPr indent="-474095" lvl="1" marL="121910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Char char="╶"/>
              <a:defRPr sz="2700">
                <a:solidFill>
                  <a:schemeClr val="dk2"/>
                </a:solidFill>
              </a:defRPr>
            </a:lvl2pPr>
            <a:lvl3pPr indent="-474095" lvl="2" marL="182865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╶"/>
              <a:defRPr sz="2700">
                <a:solidFill>
                  <a:schemeClr val="dk2"/>
                </a:solidFill>
              </a:defRPr>
            </a:lvl3pPr>
            <a:lvl4pPr indent="-474095" lvl="3" marL="243820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╶"/>
              <a:defRPr sz="2700">
                <a:solidFill>
                  <a:schemeClr val="dk2"/>
                </a:solidFill>
              </a:defRPr>
            </a:lvl4pPr>
            <a:lvl5pPr indent="-474095" lvl="4" marL="304775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╶"/>
              <a:defRPr sz="2700">
                <a:solidFill>
                  <a:schemeClr val="dk2"/>
                </a:solidFill>
              </a:defRPr>
            </a:lvl5pPr>
            <a:lvl6pPr indent="-474095" lvl="5" marL="365730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╶"/>
              <a:defRPr sz="2700">
                <a:solidFill>
                  <a:schemeClr val="dk2"/>
                </a:solidFill>
              </a:defRPr>
            </a:lvl6pPr>
            <a:lvl7pPr indent="-474095" lvl="6" marL="426685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╶"/>
              <a:defRPr sz="2700">
                <a:solidFill>
                  <a:schemeClr val="dk2"/>
                </a:solidFill>
              </a:defRPr>
            </a:lvl7pPr>
            <a:lvl8pPr indent="-474095" lvl="7" marL="487641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╶"/>
              <a:defRPr sz="2700">
                <a:solidFill>
                  <a:schemeClr val="dk2"/>
                </a:solidFill>
              </a:defRPr>
            </a:lvl8pPr>
            <a:lvl9pPr indent="-474095" lvl="8" marL="548596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╶"/>
              <a:defRPr sz="2700">
                <a:solidFill>
                  <a:schemeClr val="dk2"/>
                </a:solidFill>
              </a:defRPr>
            </a:lvl9pPr>
          </a:lstStyle>
          <a:p>
            <a:r>
              <a:t/>
            </a:r>
          </a:p>
        </p:txBody>
      </p:sp>
      <p:sp>
        <p:nvSpPr>
          <p:cNvPr id="1049071" name="Google Shape;43;p6"/>
          <p:cNvSpPr txBox="1">
            <a:spLocks noGrp="1"/>
          </p:cNvSpPr>
          <p:nvPr>
            <p:ph type="sldNum" idx="12"/>
          </p:nvPr>
        </p:nvSpPr>
        <p:spPr>
          <a:xfrm>
            <a:off x="11680633" y="6346604"/>
            <a:ext cx="511200" cy="511200"/>
          </a:xfrm>
          <a:prstGeom prst="rect"/>
        </p:spPr>
        <p:txBody>
          <a:bodyPr anchor="ctr" anchorCtr="0" bIns="0" lIns="0" rIns="0" spcFirstLastPara="1" tIns="0" wrap="square">
            <a:noAutofit/>
          </a:bodyPr>
          <a:lstStyle>
            <a:lvl1pPr lvl="0" rtl="0">
              <a:buNone/>
            </a:lvl1pPr>
            <a:lvl2pPr lvl="1" rtl="0">
              <a:buNone/>
            </a:lvl2pPr>
            <a:lvl3pPr lvl="2" rtl="0">
              <a:buNone/>
            </a:lvl3pPr>
            <a:lvl4pPr lvl="3" rtl="0">
              <a:buNone/>
            </a:lvl4pPr>
            <a:lvl5pPr lvl="4" rtl="0">
              <a:buNone/>
            </a:lvl5pPr>
            <a:lvl6pPr lvl="5" rtl="0">
              <a:buNone/>
            </a:lvl6pPr>
            <a:lvl7pPr lvl="6" rtl="0">
              <a:buNone/>
            </a:lvl7pPr>
            <a:lvl8pPr lvl="7" rtl="0">
              <a:buNone/>
            </a:lvl8pPr>
            <a:lvl9pPr lvl="8" rtl="0">
              <a:buNone/>
            </a:lvl9pPr>
          </a:lstStyle>
          <a:p>
            <a:pPr algn="ctr"/>
            <a:fld id="{00000000-1234-1234-1234-123412341234}" type="slidenum">
              <a:rPr lang="en" smtClean="0"/>
              <a:pPr algn="ctr"/>
              <a:t>‹#›</a:t>
            </a:fld>
            <a:endParaRPr dirty="0" lang="en"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itle">
  <p:cSld name="Title Slide">
    <p:spTree>
      <p:nvGrpSpPr>
        <p:cNvPr id="27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334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algn="tl" blurRad="28575" dir="13200000" dist="31750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dirty="0" lang="en-US"/>
          </a:p>
        </p:txBody>
      </p:sp>
      <p:sp>
        <p:nvSpPr>
          <p:cNvPr id="1049335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algn="ctr" indent="0" marL="0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</a:gradFill>
              </a:defRPr>
            </a:lvl1pPr>
            <a:lvl2pPr algn="ctr" indent="0" marL="457200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algn="ctr" indent="0" marL="914400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algn="ctr" indent="0" marL="1371600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algn="ctr" indent="0" marL="1828800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algn="ctr" indent="0" marL="2286000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algn="ctr" indent="0" marL="2743200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algn="ctr" indent="0" marL="3200400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algn="ctr" indent="0" marL="3657600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 lang="en-US"/>
          </a:p>
        </p:txBody>
      </p:sp>
      <p:sp>
        <p:nvSpPr>
          <p:cNvPr id="104933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B61BEF0D-F0BB-DE4B-95CE-6DB70DBA9567}" type="datetimeFigureOut">
              <a:rPr dirty="0" lang="en-US"/>
              <a:t>4/1/2022</a:t>
            </a:fld>
            <a:endParaRPr dirty="0" lang="en-US"/>
          </a:p>
        </p:txBody>
      </p:sp>
      <p:sp>
        <p:nvSpPr>
          <p:cNvPr id="104933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dirty="0" lang="en-US"/>
          </a:p>
        </p:txBody>
      </p:sp>
      <p:sp>
        <p:nvSpPr>
          <p:cNvPr id="104933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57F1E4F-1CFF-5643-939E-217C01CDF565}" type="slidenum">
              <a:rPr dirty="0" lang="en-US"/>
              <a:t>‹#›</a:t>
            </a:fld>
            <a:endParaRPr dirty="0" lang="en-US"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26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295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smtClean="0"/>
              <a:t>Click to edit Master title style</a:t>
            </a:r>
            <a:endParaRPr dirty="0" lang="en-US"/>
          </a:p>
        </p:txBody>
      </p:sp>
      <p:sp>
        <p:nvSpPr>
          <p:cNvPr id="1049296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 lang="en-US"/>
          </a:p>
        </p:txBody>
      </p:sp>
      <p:sp>
        <p:nvSpPr>
          <p:cNvPr id="104929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B61BEF0D-F0BB-DE4B-95CE-6DB70DBA9567}" type="datetimeFigureOut">
              <a:rPr dirty="0" lang="en-US"/>
              <a:t>4/1/2022</a:t>
            </a:fld>
            <a:endParaRPr dirty="0" lang="en-US"/>
          </a:p>
        </p:txBody>
      </p:sp>
      <p:sp>
        <p:nvSpPr>
          <p:cNvPr id="104929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dirty="0" lang="en-US"/>
          </a:p>
        </p:txBody>
      </p:sp>
      <p:sp>
        <p:nvSpPr>
          <p:cNvPr id="104929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57F1E4F-1CFF-5643-939E-217C01CDF565}" type="slidenum">
              <a:rPr dirty="0" lang="en-US"/>
              <a:t>‹#›</a:t>
            </a:fld>
            <a:endParaRPr dirty="0" lang="en-US"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secHead">
  <p:cSld name="Section Header">
    <p:spTree>
      <p:nvGrpSpPr>
        <p:cNvPr id="27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315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b="0" cap="all" sz="4000"/>
            </a:lvl1pPr>
          </a:lstStyle>
          <a:p>
            <a:r>
              <a:rPr lang="en-US" smtClean="0"/>
              <a:t>Click to edit Master title style</a:t>
            </a:r>
            <a:endParaRPr dirty="0" lang="en-US"/>
          </a:p>
        </p:txBody>
      </p:sp>
      <p:sp>
        <p:nvSpPr>
          <p:cNvPr id="1049316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algn="r" indent="0" marL="0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</a:gradFill>
              </a:defRPr>
            </a:lvl1pPr>
            <a:lvl2pPr indent="0" marL="45720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indent="0" marL="9144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indent="0" marL="13716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indent="0" marL="18288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indent="0" marL="22860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indent="0" marL="27432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indent="0" marL="32004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indent="0" marL="36576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4931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B61BEF0D-F0BB-DE4B-95CE-6DB70DBA9567}" type="datetimeFigureOut">
              <a:rPr dirty="0" lang="en-US"/>
              <a:t>4/1/2022</a:t>
            </a:fld>
            <a:endParaRPr dirty="0" lang="en-US"/>
          </a:p>
        </p:txBody>
      </p:sp>
      <p:sp>
        <p:nvSpPr>
          <p:cNvPr id="104931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dirty="0" lang="en-US"/>
          </a:p>
        </p:txBody>
      </p:sp>
      <p:sp>
        <p:nvSpPr>
          <p:cNvPr id="104931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57F1E4F-1CFF-5643-939E-217C01CDF565}" type="slidenum">
              <a:rPr dirty="0" lang="en-US"/>
              <a:t>‹#›</a:t>
            </a:fld>
            <a:endParaRPr dirty="0" lang="en-US"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woObj">
  <p:cSld name="Two Content">
    <p:spTree>
      <p:nvGrpSpPr>
        <p:cNvPr id="26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281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smtClean="0"/>
              <a:t>Click to edit Master title style</a:t>
            </a:r>
            <a:endParaRPr dirty="0" lang="en-US"/>
          </a:p>
        </p:txBody>
      </p:sp>
      <p:sp>
        <p:nvSpPr>
          <p:cNvPr id="1049282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 lang="en-US"/>
          </a:p>
        </p:txBody>
      </p:sp>
      <p:sp>
        <p:nvSpPr>
          <p:cNvPr id="1049283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 lang="en-US"/>
          </a:p>
        </p:txBody>
      </p:sp>
      <p:sp>
        <p:nvSpPr>
          <p:cNvPr id="1049284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B61BEF0D-F0BB-DE4B-95CE-6DB70DBA9567}" type="datetimeFigureOut">
              <a:rPr dirty="0" lang="en-US"/>
              <a:t>4/1/2022</a:t>
            </a:fld>
            <a:endParaRPr dirty="0" lang="en-US"/>
          </a:p>
        </p:txBody>
      </p:sp>
      <p:sp>
        <p:nvSpPr>
          <p:cNvPr id="104928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dirty="0" lang="en-US"/>
          </a:p>
        </p:txBody>
      </p:sp>
      <p:sp>
        <p:nvSpPr>
          <p:cNvPr id="104928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57F1E4F-1CFF-5643-939E-217C01CDF565}" type="slidenum">
              <a:rPr dirty="0" lang="en-US"/>
              <a:t>‹#›</a:t>
            </a:fld>
            <a:endParaRPr dirty="0" lang="en-US"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woTxTwoObj">
  <p:cSld name="Comparison">
    <p:spTree>
      <p:nvGrpSpPr>
        <p:cNvPr id="27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326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smtClean="0"/>
              <a:t>Click to edit Master title style</a:t>
            </a:r>
            <a:endParaRPr dirty="0" lang="en-US"/>
          </a:p>
        </p:txBody>
      </p:sp>
      <p:sp>
        <p:nvSpPr>
          <p:cNvPr id="1049327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indent="0" marL="0">
              <a:buNone/>
              <a:defRPr b="0" sz="2800"/>
            </a:lvl1pPr>
            <a:lvl2pPr indent="0" marL="457200">
              <a:buNone/>
              <a:defRPr b="1" sz="2000"/>
            </a:lvl2pPr>
            <a:lvl3pPr indent="0" marL="914400">
              <a:buNone/>
              <a:defRPr b="1" sz="1800"/>
            </a:lvl3pPr>
            <a:lvl4pPr indent="0" marL="1371600">
              <a:buNone/>
              <a:defRPr b="1" sz="1600"/>
            </a:lvl4pPr>
            <a:lvl5pPr indent="0" marL="1828800">
              <a:buNone/>
              <a:defRPr b="1" sz="1600"/>
            </a:lvl5pPr>
            <a:lvl6pPr indent="0" marL="2286000">
              <a:buNone/>
              <a:defRPr b="1" sz="1600"/>
            </a:lvl6pPr>
            <a:lvl7pPr indent="0" marL="2743200">
              <a:buNone/>
              <a:defRPr b="1" sz="1600"/>
            </a:lvl7pPr>
            <a:lvl8pPr indent="0" marL="3200400">
              <a:buNone/>
              <a:defRPr b="1" sz="1600"/>
            </a:lvl8pPr>
            <a:lvl9pPr indent="0" marL="3657600">
              <a:buNone/>
              <a:defRPr b="1"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49328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 lang="en-US"/>
          </a:p>
        </p:txBody>
      </p:sp>
      <p:sp>
        <p:nvSpPr>
          <p:cNvPr id="104932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indent="0" marL="0">
              <a:buNone/>
              <a:defRPr b="0" sz="2800"/>
            </a:lvl1pPr>
            <a:lvl2pPr indent="0" marL="457200">
              <a:buNone/>
              <a:defRPr b="1" sz="2000"/>
            </a:lvl2pPr>
            <a:lvl3pPr indent="0" marL="914400">
              <a:buNone/>
              <a:defRPr b="1" sz="1800"/>
            </a:lvl3pPr>
            <a:lvl4pPr indent="0" marL="1371600">
              <a:buNone/>
              <a:defRPr b="1" sz="1600"/>
            </a:lvl4pPr>
            <a:lvl5pPr indent="0" marL="1828800">
              <a:buNone/>
              <a:defRPr b="1" sz="1600"/>
            </a:lvl5pPr>
            <a:lvl6pPr indent="0" marL="2286000">
              <a:buNone/>
              <a:defRPr b="1" sz="1600"/>
            </a:lvl6pPr>
            <a:lvl7pPr indent="0" marL="2743200">
              <a:buNone/>
              <a:defRPr b="1" sz="1600"/>
            </a:lvl7pPr>
            <a:lvl8pPr indent="0" marL="3200400">
              <a:buNone/>
              <a:defRPr b="1" sz="1600"/>
            </a:lvl8pPr>
            <a:lvl9pPr indent="0" marL="3657600">
              <a:buNone/>
              <a:defRPr b="1"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49330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 lang="en-US"/>
          </a:p>
        </p:txBody>
      </p:sp>
      <p:sp>
        <p:nvSpPr>
          <p:cNvPr id="1049331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B61BEF0D-F0BB-DE4B-95CE-6DB70DBA9567}" type="datetimeFigureOut">
              <a:rPr dirty="0" lang="en-US"/>
              <a:t>4/1/2022</a:t>
            </a:fld>
            <a:endParaRPr dirty="0" lang="en-US"/>
          </a:p>
        </p:txBody>
      </p:sp>
      <p:sp>
        <p:nvSpPr>
          <p:cNvPr id="1049332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dirty="0" lang="en-US"/>
          </a:p>
        </p:txBody>
      </p:sp>
      <p:sp>
        <p:nvSpPr>
          <p:cNvPr id="1049333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57F1E4F-1CFF-5643-939E-217C01CDF565}" type="slidenum">
              <a:rPr dirty="0" lang="en-US"/>
              <a:t>‹#›</a:t>
            </a:fld>
            <a:endParaRPr dirty="0" lang="en-US"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itleOnly">
  <p:cSld name="Title Only">
    <p:spTree>
      <p:nvGrpSpPr>
        <p:cNvPr id="8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3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smtClean="0"/>
              <a:t>Click to edit Master title style</a:t>
            </a:r>
            <a:endParaRPr dirty="0" lang="en-US"/>
          </a:p>
        </p:txBody>
      </p:sp>
      <p:sp>
        <p:nvSpPr>
          <p:cNvPr id="1048634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B61BEF0D-F0BB-DE4B-95CE-6DB70DBA9567}" type="datetimeFigureOut">
              <a:rPr dirty="0" lang="en-US"/>
              <a:t>4/1/2022</a:t>
            </a:fld>
            <a:endParaRPr dirty="0" lang="en-US"/>
          </a:p>
        </p:txBody>
      </p:sp>
      <p:sp>
        <p:nvSpPr>
          <p:cNvPr id="104863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dirty="0" lang="en-US"/>
          </a:p>
        </p:txBody>
      </p:sp>
      <p:sp>
        <p:nvSpPr>
          <p:cNvPr id="104863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57F1E4F-1CFF-5643-939E-217C01CDF565}" type="slidenum">
              <a:rPr dirty="0" lang="en-US"/>
              <a:t>‹#›</a:t>
            </a:fld>
            <a:endParaRPr dirty="0" lang="en-US"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blank">
  <p:cSld name="Blank">
    <p:spTree>
      <p:nvGrpSpPr>
        <p:cNvPr id="26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28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B61BEF0D-F0BB-DE4B-95CE-6DB70DBA9567}" type="datetimeFigureOut">
              <a:rPr dirty="0" lang="en-US"/>
              <a:t>4/1/2022</a:t>
            </a:fld>
            <a:endParaRPr dirty="0" lang="en-US"/>
          </a:p>
        </p:txBody>
      </p:sp>
      <p:sp>
        <p:nvSpPr>
          <p:cNvPr id="1049288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dirty="0" lang="en-US"/>
          </a:p>
        </p:txBody>
      </p:sp>
      <p:sp>
        <p:nvSpPr>
          <p:cNvPr id="1049289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57F1E4F-1CFF-5643-939E-217C01CDF565}" type="slidenum">
              <a:rPr dirty="0" lang="en-US"/>
              <a:t>‹#›</a:t>
            </a:fld>
            <a:endParaRPr dirty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type="picTx">
  <p:cSld name="Picture with Caption">
    <p:spTree>
      <p:nvGrpSpPr>
        <p:cNvPr id="25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230" name="Title 1"/>
          <p:cNvSpPr>
            <a:spLocks noGrp="1"/>
          </p:cNvSpPr>
          <p:nvPr>
            <p:ph type="title"/>
          </p:nvPr>
        </p:nvSpPr>
        <p:spPr>
          <a:xfrm>
            <a:off x="2389718" y="4800600"/>
            <a:ext cx="7315200" cy="566738"/>
          </a:xfrm>
        </p:spPr>
        <p:txBody>
          <a:bodyPr anchor="b"/>
          <a:lstStyle>
            <a:lvl1pPr algn="l">
              <a:defRPr b="1" sz="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49231" name="Picture Placeholder 2"/>
          <p:cNvSpPr>
            <a:spLocks noGrp="1"/>
          </p:cNvSpPr>
          <p:nvPr>
            <p:ph type="pic" idx="1"/>
          </p:nvPr>
        </p:nvSpPr>
        <p:spPr>
          <a:xfrm>
            <a:off x="2389718" y="612775"/>
            <a:ext cx="7315200" cy="4114800"/>
          </a:xfrm>
        </p:spPr>
        <p:txBody>
          <a:bodyPr rtlCol="0">
            <a:normAutofit/>
          </a:bodyPr>
          <a:lstStyle>
            <a:lvl1pPr indent="0" marL="0">
              <a:buNone/>
              <a:defRPr sz="3200"/>
            </a:lvl1pPr>
            <a:lvl2pPr indent="0" marL="457200">
              <a:buNone/>
              <a:defRPr sz="2800"/>
            </a:lvl2pPr>
            <a:lvl3pPr indent="0" marL="914400">
              <a:buNone/>
              <a:defRPr sz="2400"/>
            </a:lvl3pPr>
            <a:lvl4pPr indent="0" marL="1371600">
              <a:buNone/>
              <a:defRPr sz="2000"/>
            </a:lvl4pPr>
            <a:lvl5pPr indent="0" marL="1828800">
              <a:buNone/>
              <a:defRPr sz="2000"/>
            </a:lvl5pPr>
            <a:lvl6pPr indent="0" marL="2286000">
              <a:buNone/>
              <a:defRPr sz="2000"/>
            </a:lvl6pPr>
            <a:lvl7pPr indent="0" marL="2743200">
              <a:buNone/>
              <a:defRPr sz="2000"/>
            </a:lvl7pPr>
            <a:lvl8pPr indent="0" marL="3200400">
              <a:buNone/>
              <a:defRPr sz="2000"/>
            </a:lvl8pPr>
            <a:lvl9pPr indent="0" marL="365760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dirty="0" lang="en-US" noProof="0"/>
          </a:p>
        </p:txBody>
      </p:sp>
      <p:sp>
        <p:nvSpPr>
          <p:cNvPr id="1049232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8" y="5367338"/>
            <a:ext cx="7315200" cy="804862"/>
          </a:xfrm>
        </p:spPr>
        <p:txBody>
          <a:bodyPr/>
          <a:lstStyle>
            <a:lvl1pPr indent="0" marL="0">
              <a:buNone/>
              <a:defRPr sz="1400"/>
            </a:lvl1pPr>
            <a:lvl2pPr indent="0" marL="457200">
              <a:buNone/>
              <a:defRPr sz="1200"/>
            </a:lvl2pPr>
            <a:lvl3pPr indent="0" marL="914400">
              <a:buNone/>
              <a:defRPr sz="1000"/>
            </a:lvl3pPr>
            <a:lvl4pPr indent="0" marL="1371600">
              <a:buNone/>
              <a:defRPr sz="900"/>
            </a:lvl4pPr>
            <a:lvl5pPr indent="0" marL="1828800">
              <a:buNone/>
              <a:defRPr sz="900"/>
            </a:lvl5pPr>
            <a:lvl6pPr indent="0" marL="2286000">
              <a:buNone/>
              <a:defRPr sz="900"/>
            </a:lvl6pPr>
            <a:lvl7pPr indent="0" marL="2743200">
              <a:buNone/>
              <a:defRPr sz="900"/>
            </a:lvl7pPr>
            <a:lvl8pPr indent="0" marL="3200400">
              <a:buNone/>
              <a:defRPr sz="900"/>
            </a:lvl8pPr>
            <a:lvl9pPr indent="0" marL="365760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23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F85D9F75-59E3-4CD8-8809-A04530D52827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t>15-Apr-23</a:t>
            </a:fld>
            <a:endParaRPr dirty="0"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4923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4923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2E2D5BD8-ECE3-4309-914C-8D85EA66CB17}" type="slidenum">
              <a:rPr lang="en-US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dirty="0"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Tx">
  <p:cSld name="Content with Caption">
    <p:spTree>
      <p:nvGrpSpPr>
        <p:cNvPr id="27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339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b="0" sz="2400"/>
            </a:lvl1pPr>
          </a:lstStyle>
          <a:p>
            <a:r>
              <a:rPr lang="en-US" smtClean="0"/>
              <a:t>Click to edit Master title style</a:t>
            </a:r>
            <a:endParaRPr dirty="0" lang="en-US"/>
          </a:p>
        </p:txBody>
      </p:sp>
      <p:sp>
        <p:nvSpPr>
          <p:cNvPr id="1049340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 lang="en-US"/>
          </a:p>
        </p:txBody>
      </p:sp>
      <p:sp>
        <p:nvSpPr>
          <p:cNvPr id="1049341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indent="0" marL="0">
              <a:buNone/>
              <a:defRPr sz="1600"/>
            </a:lvl1pPr>
            <a:lvl2pPr indent="0" marL="457200">
              <a:buNone/>
              <a:defRPr sz="1200"/>
            </a:lvl2pPr>
            <a:lvl3pPr indent="0" marL="914400">
              <a:buNone/>
              <a:defRPr sz="1000"/>
            </a:lvl3pPr>
            <a:lvl4pPr indent="0" marL="1371600">
              <a:buNone/>
              <a:defRPr sz="900"/>
            </a:lvl4pPr>
            <a:lvl5pPr indent="0" marL="1828800">
              <a:buNone/>
              <a:defRPr sz="900"/>
            </a:lvl5pPr>
            <a:lvl6pPr indent="0" marL="2286000">
              <a:buNone/>
              <a:defRPr sz="900"/>
            </a:lvl6pPr>
            <a:lvl7pPr indent="0" marL="2743200">
              <a:buNone/>
              <a:defRPr sz="900"/>
            </a:lvl7pPr>
            <a:lvl8pPr indent="0" marL="3200400">
              <a:buNone/>
              <a:defRPr sz="900"/>
            </a:lvl8pPr>
            <a:lvl9pPr indent="0" marL="365760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49342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B61BEF0D-F0BB-DE4B-95CE-6DB70DBA9567}" type="datetimeFigureOut">
              <a:rPr dirty="0" lang="en-US"/>
              <a:t>4/1/2022</a:t>
            </a:fld>
            <a:endParaRPr dirty="0" lang="en-US"/>
          </a:p>
        </p:txBody>
      </p:sp>
      <p:sp>
        <p:nvSpPr>
          <p:cNvPr id="1049343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dirty="0" lang="en-US"/>
          </a:p>
        </p:txBody>
      </p:sp>
      <p:sp>
        <p:nvSpPr>
          <p:cNvPr id="1049344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57F1E4F-1CFF-5643-939E-217C01CDF565}" type="slidenum">
              <a:rPr dirty="0" lang="en-US"/>
              <a:t>‹#›</a:t>
            </a:fld>
            <a:endParaRPr dirty="0" lang="en-US"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picTx">
  <p:cSld name="Picture with Caption">
    <p:spTree>
      <p:nvGrpSpPr>
        <p:cNvPr id="27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320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b="0" sz="2800"/>
            </a:lvl1pPr>
          </a:lstStyle>
          <a:p>
            <a:r>
              <a:rPr lang="en-US" smtClean="0"/>
              <a:t>Click to edit Master title style</a:t>
            </a:r>
            <a:endParaRPr dirty="0" lang="en-US"/>
          </a:p>
        </p:txBody>
      </p:sp>
      <p:sp>
        <p:nvSpPr>
          <p:cNvPr id="1049321" name="Picture Placeholder 2"/>
          <p:cNvSpPr>
            <a:spLocks noChangeAspect="1" noGrp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</a:gradFill>
          </a:ln>
          <a:effectLst>
            <a:innerShdw blurRad="57150" dir="10800000" dist="381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algn="ctr" indent="0" marL="0">
              <a:buNone/>
              <a:defRPr sz="1600"/>
            </a:lvl1pPr>
            <a:lvl2pPr indent="0" marL="457200">
              <a:buNone/>
              <a:defRPr sz="1600"/>
            </a:lvl2pPr>
            <a:lvl3pPr indent="0" marL="914400">
              <a:buNone/>
              <a:defRPr sz="1600"/>
            </a:lvl3pPr>
            <a:lvl4pPr indent="0" marL="1371600">
              <a:buNone/>
              <a:defRPr sz="1600"/>
            </a:lvl4pPr>
            <a:lvl5pPr indent="0" marL="1828800">
              <a:buNone/>
              <a:defRPr sz="1600"/>
            </a:lvl5pPr>
            <a:lvl6pPr indent="0" marL="2286000">
              <a:buNone/>
              <a:defRPr sz="1600"/>
            </a:lvl6pPr>
            <a:lvl7pPr indent="0" marL="2743200">
              <a:buNone/>
              <a:defRPr sz="1600"/>
            </a:lvl7pPr>
            <a:lvl8pPr indent="0" marL="3200400">
              <a:buNone/>
              <a:defRPr sz="1600"/>
            </a:lvl8pPr>
            <a:lvl9pPr indent="0" marL="365760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dirty="0" lang="en-US"/>
          </a:p>
        </p:txBody>
      </p:sp>
      <p:sp>
        <p:nvSpPr>
          <p:cNvPr id="1049322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indent="0" marL="0">
              <a:buNone/>
              <a:defRPr sz="1800"/>
            </a:lvl1pPr>
            <a:lvl2pPr indent="0" marL="457200">
              <a:buNone/>
              <a:defRPr sz="1200"/>
            </a:lvl2pPr>
            <a:lvl3pPr indent="0" marL="914400">
              <a:buNone/>
              <a:defRPr sz="1000"/>
            </a:lvl3pPr>
            <a:lvl4pPr indent="0" marL="1371600">
              <a:buNone/>
              <a:defRPr sz="900"/>
            </a:lvl4pPr>
            <a:lvl5pPr indent="0" marL="1828800">
              <a:buNone/>
              <a:defRPr sz="900"/>
            </a:lvl5pPr>
            <a:lvl6pPr indent="0" marL="2286000">
              <a:buNone/>
              <a:defRPr sz="900"/>
            </a:lvl6pPr>
            <a:lvl7pPr indent="0" marL="2743200">
              <a:buNone/>
              <a:defRPr sz="900"/>
            </a:lvl7pPr>
            <a:lvl8pPr indent="0" marL="3200400">
              <a:buNone/>
              <a:defRPr sz="900"/>
            </a:lvl8pPr>
            <a:lvl9pPr indent="0" marL="365760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49323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p>
            <a:fld id="{B61BEF0D-F0BB-DE4B-95CE-6DB70DBA9567}" type="datetimeFigureOut">
              <a:rPr dirty="0" lang="en-US"/>
              <a:t>4/1/2022</a:t>
            </a:fld>
            <a:endParaRPr dirty="0" lang="en-US"/>
          </a:p>
        </p:txBody>
      </p:sp>
      <p:sp>
        <p:nvSpPr>
          <p:cNvPr id="1049324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p>
            <a:endParaRPr dirty="0" lang="en-US"/>
          </a:p>
        </p:txBody>
      </p:sp>
      <p:sp>
        <p:nvSpPr>
          <p:cNvPr id="1049325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p>
            <a:fld id="{D57F1E4F-1CFF-5643-939E-217C01CDF565}" type="slidenum">
              <a:rPr dirty="0" lang="en-US"/>
              <a:t>‹#›</a:t>
            </a:fld>
            <a:endParaRPr dirty="0" lang="en-US"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26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269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b="0" sz="2400"/>
            </a:lvl1pPr>
          </a:lstStyle>
          <a:p>
            <a:r>
              <a:rPr lang="en-US" smtClean="0"/>
              <a:t>Click to edit Master title style</a:t>
            </a:r>
            <a:endParaRPr dirty="0" lang="en-US"/>
          </a:p>
        </p:txBody>
      </p:sp>
      <p:sp>
        <p:nvSpPr>
          <p:cNvPr id="1049270" name="Picture Placeholder 2"/>
          <p:cNvSpPr>
            <a:spLocks noChangeAspect="1" noGrp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</a:gradFill>
          </a:ln>
          <a:effectLst>
            <a:innerShdw blurRad="57150" dir="14460000" dist="381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algn="ctr" indent="0" marL="0">
              <a:buNone/>
              <a:defRPr sz="1600"/>
            </a:lvl1pPr>
            <a:lvl2pPr indent="0" marL="457200">
              <a:buNone/>
              <a:defRPr sz="1600"/>
            </a:lvl2pPr>
            <a:lvl3pPr indent="0" marL="914400">
              <a:buNone/>
              <a:defRPr sz="1600"/>
            </a:lvl3pPr>
            <a:lvl4pPr indent="0" marL="1371600">
              <a:buNone/>
              <a:defRPr sz="1600"/>
            </a:lvl4pPr>
            <a:lvl5pPr indent="0" marL="1828800">
              <a:buNone/>
              <a:defRPr sz="1600"/>
            </a:lvl5pPr>
            <a:lvl6pPr indent="0" marL="2286000">
              <a:buNone/>
              <a:defRPr sz="1600"/>
            </a:lvl6pPr>
            <a:lvl7pPr indent="0" marL="2743200">
              <a:buNone/>
              <a:defRPr sz="1600"/>
            </a:lvl7pPr>
            <a:lvl8pPr indent="0" marL="3200400">
              <a:buNone/>
              <a:defRPr sz="1600"/>
            </a:lvl8pPr>
            <a:lvl9pPr indent="0" marL="365760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dirty="0" lang="en-US"/>
          </a:p>
        </p:txBody>
      </p:sp>
      <p:sp>
        <p:nvSpPr>
          <p:cNvPr id="1049271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indent="0" marL="0">
              <a:buNone/>
              <a:defRPr sz="1400"/>
            </a:lvl1pPr>
            <a:lvl2pPr indent="0" marL="457200">
              <a:buNone/>
              <a:defRPr sz="1200"/>
            </a:lvl2pPr>
            <a:lvl3pPr indent="0" marL="914400">
              <a:buNone/>
              <a:defRPr sz="1000"/>
            </a:lvl3pPr>
            <a:lvl4pPr indent="0" marL="1371600">
              <a:buNone/>
              <a:defRPr sz="900"/>
            </a:lvl4pPr>
            <a:lvl5pPr indent="0" marL="1828800">
              <a:buNone/>
              <a:defRPr sz="900"/>
            </a:lvl5pPr>
            <a:lvl6pPr indent="0" marL="2286000">
              <a:buNone/>
              <a:defRPr sz="900"/>
            </a:lvl6pPr>
            <a:lvl7pPr indent="0" marL="2743200">
              <a:buNone/>
              <a:defRPr sz="900"/>
            </a:lvl7pPr>
            <a:lvl8pPr indent="0" marL="3200400">
              <a:buNone/>
              <a:defRPr sz="900"/>
            </a:lvl8pPr>
            <a:lvl9pPr indent="0" marL="365760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49272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B61BEF0D-F0BB-DE4B-95CE-6DB70DBA9567}" type="datetimeFigureOut">
              <a:rPr dirty="0" lang="en-US"/>
              <a:t>4/1/2022</a:t>
            </a:fld>
            <a:endParaRPr dirty="0" lang="en-US"/>
          </a:p>
        </p:txBody>
      </p:sp>
      <p:sp>
        <p:nvSpPr>
          <p:cNvPr id="1049273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dirty="0" lang="en-US"/>
          </a:p>
        </p:txBody>
      </p:sp>
      <p:sp>
        <p:nvSpPr>
          <p:cNvPr id="1049274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57F1E4F-1CFF-5643-939E-217C01CDF565}" type="slidenum">
              <a:rPr dirty="0" lang="en-US"/>
              <a:t>‹#›</a:t>
            </a:fld>
            <a:endParaRPr dirty="0" lang="en-US"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26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300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b="0" cap="all" sz="3200"/>
            </a:lvl1pPr>
          </a:lstStyle>
          <a:p>
            <a:r>
              <a:rPr lang="en-US" smtClean="0"/>
              <a:t>Click to edit Master title style</a:t>
            </a:r>
            <a:endParaRPr dirty="0" lang="en-US"/>
          </a:p>
        </p:txBody>
      </p:sp>
      <p:sp>
        <p:nvSpPr>
          <p:cNvPr id="1049301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algn="l" indent="0" marL="0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</a:gradFill>
              </a:defRPr>
            </a:lvl1pPr>
            <a:lvl2pPr indent="0" marL="45720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indent="0" marL="9144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indent="0" marL="13716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indent="0" marL="18288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indent="0" marL="22860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indent="0" marL="27432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indent="0" marL="32004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indent="0" marL="36576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4930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B61BEF0D-F0BB-DE4B-95CE-6DB70DBA9567}" type="datetimeFigureOut">
              <a:rPr dirty="0" lang="en-US"/>
              <a:t>4/1/2022</a:t>
            </a:fld>
            <a:endParaRPr dirty="0" lang="en-US"/>
          </a:p>
        </p:txBody>
      </p:sp>
      <p:sp>
        <p:nvSpPr>
          <p:cNvPr id="104930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dirty="0" lang="en-US"/>
          </a:p>
        </p:txBody>
      </p:sp>
      <p:sp>
        <p:nvSpPr>
          <p:cNvPr id="104930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57F1E4F-1CFF-5643-939E-217C01CDF565}" type="slidenum">
              <a:rPr dirty="0" lang="en-US"/>
              <a:t>‹#›</a:t>
            </a:fld>
            <a:endParaRPr dirty="0" lang="en-US"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27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353" name="TextBox 13"/>
          <p:cNvSpPr txBox="1"/>
          <p:nvPr/>
        </p:nvSpPr>
        <p:spPr>
          <a:xfrm>
            <a:off x="836612" y="786824"/>
            <a:ext cx="609600" cy="584776"/>
          </a:xfrm>
          <a:prstGeom prst="rect"/>
        </p:spPr>
        <p:txBody>
          <a:bodyPr anchor="ctr" bIns="45720" lIns="91440" rIns="91440" rtlCol="0" tIns="45720" vert="horz">
            <a:noAutofit/>
          </a:bodyPr>
          <a:lstStyle>
            <a:lvl1pPr>
              <a:spcBef>
                <a:spcPct val="0"/>
              </a:spcBef>
              <a:buNone/>
              <a:defRPr b="0" cap="all" sz="3200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algn="tl" blurRad="28575" dir="14040000" dist="38100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dirty="0" sz="8000" lang="en-US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049354" name="TextBox 14"/>
          <p:cNvSpPr txBox="1"/>
          <p:nvPr/>
        </p:nvSpPr>
        <p:spPr>
          <a:xfrm>
            <a:off x="10437812" y="2743200"/>
            <a:ext cx="609600" cy="584776"/>
          </a:xfrm>
          <a:prstGeom prst="rect"/>
        </p:spPr>
        <p:txBody>
          <a:bodyPr anchor="ctr" bIns="45720" lIns="91440" rIns="91440" rtlCol="0" tIns="45720" vert="horz">
            <a:noAutofit/>
          </a:bodyPr>
          <a:lstStyle>
            <a:lvl1pPr>
              <a:spcBef>
                <a:spcPct val="0"/>
              </a:spcBef>
              <a:buNone/>
              <a:defRPr b="0" cap="all" sz="3200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algn="tl" blurRad="28575" dir="14040000" dist="38100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algn="r" lvl="0"/>
            <a:r>
              <a:rPr dirty="0" sz="8000" lang="en-US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1049355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b="0" cap="all" sz="32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dirty="0" lang="en-US"/>
          </a:p>
        </p:txBody>
      </p:sp>
      <p:sp>
        <p:nvSpPr>
          <p:cNvPr id="1049356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>
            <a:normAutofit fontScale="95000" lnSpcReduction="20000"/>
          </a:bodyPr>
          <a:lstStyle>
            <a:lvl1pPr indent="0" marL="0">
              <a:buFontTx/>
              <a:buNone/>
            </a:lvl1pPr>
            <a:lvl2pPr indent="0" marL="457200">
              <a:buFontTx/>
              <a:buNone/>
            </a:lvl2pPr>
            <a:lvl3pPr indent="0" marL="914400">
              <a:buFontTx/>
              <a:buNone/>
            </a:lvl3pPr>
            <a:lvl4pPr indent="0" marL="1371600">
              <a:buFontTx/>
              <a:buNone/>
            </a:lvl4pPr>
            <a:lvl5pPr indent="0" marL="1828800">
              <a:buFontTx/>
              <a:buNone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49357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 bIns="45720" lIns="91440" rIns="91440" rtlCol="0" tIns="45720" vert="horz">
            <a:normAutofit/>
          </a:bodyPr>
          <a:lstStyle>
            <a:lvl1pPr>
              <a:buNone/>
              <a:defRPr sz="2000" lang="en-US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</a:gradFill>
              </a:defRPr>
            </a:lvl1pPr>
          </a:lstStyle>
          <a:p>
            <a:pPr indent="0" lvl="0" marL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049358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B61BEF0D-F0BB-DE4B-95CE-6DB70DBA9567}" type="datetimeFigureOut">
              <a:rPr dirty="0" lang="en-US"/>
              <a:t>4/1/2022</a:t>
            </a:fld>
            <a:endParaRPr dirty="0" lang="en-US"/>
          </a:p>
        </p:txBody>
      </p:sp>
      <p:sp>
        <p:nvSpPr>
          <p:cNvPr id="1049359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dirty="0" lang="en-US"/>
          </a:p>
        </p:txBody>
      </p:sp>
      <p:sp>
        <p:nvSpPr>
          <p:cNvPr id="104936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57F1E4F-1CFF-5643-939E-217C01CDF565}" type="slidenum">
              <a:rPr dirty="0" lang="en-US"/>
              <a:t>‹#›</a:t>
            </a:fld>
            <a:endParaRPr dirty="0" lang="en-US"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26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305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b="0" cap="all" sz="3200"/>
            </a:lvl1pPr>
          </a:lstStyle>
          <a:p>
            <a:r>
              <a:rPr lang="en-US" smtClean="0"/>
              <a:t>Click to edit Master title style</a:t>
            </a:r>
            <a:endParaRPr dirty="0" lang="en-US"/>
          </a:p>
        </p:txBody>
      </p:sp>
      <p:sp>
        <p:nvSpPr>
          <p:cNvPr id="1049306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anchor="t" bIns="45720" lIns="91440" rIns="91440" rtlCol="0" tIns="45720" vert="horz">
            <a:normAutofit/>
          </a:bodyPr>
          <a:lstStyle>
            <a:lvl1pPr>
              <a:defRPr sz="2000" lang="en-US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</a:gradFill>
              </a:defRPr>
            </a:lvl1pPr>
          </a:lstStyle>
          <a:p>
            <a:pPr indent="0" lvl="0" marL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04930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B61BEF0D-F0BB-DE4B-95CE-6DB70DBA9567}" type="datetimeFigureOut">
              <a:rPr dirty="0" lang="en-US"/>
              <a:t>4/1/2022</a:t>
            </a:fld>
            <a:endParaRPr dirty="0" lang="en-US"/>
          </a:p>
        </p:txBody>
      </p:sp>
      <p:sp>
        <p:nvSpPr>
          <p:cNvPr id="104930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dirty="0" lang="en-US"/>
          </a:p>
        </p:txBody>
      </p:sp>
      <p:sp>
        <p:nvSpPr>
          <p:cNvPr id="104930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57F1E4F-1CFF-5643-939E-217C01CDF565}" type="slidenum">
              <a:rPr dirty="0" lang="en-US"/>
              <a:t>‹#›</a:t>
            </a:fld>
            <a:endParaRPr dirty="0" lang="en-US"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27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345" name="TextBox 13"/>
          <p:cNvSpPr txBox="1"/>
          <p:nvPr/>
        </p:nvSpPr>
        <p:spPr>
          <a:xfrm>
            <a:off x="836612" y="786824"/>
            <a:ext cx="609600" cy="584776"/>
          </a:xfrm>
          <a:prstGeom prst="rect"/>
        </p:spPr>
        <p:txBody>
          <a:bodyPr anchor="ctr" bIns="45720" lIns="91440" rIns="91440" rtlCol="0" tIns="45720" vert="horz">
            <a:noAutofit/>
          </a:bodyPr>
          <a:lstStyle>
            <a:lvl1pPr>
              <a:spcBef>
                <a:spcPct val="0"/>
              </a:spcBef>
              <a:buNone/>
              <a:defRPr b="0" cap="all" sz="3200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algn="tl" blurRad="28575" dir="14040000" dist="38100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dirty="0" sz="8000" lang="en-US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049346" name="TextBox 14"/>
          <p:cNvSpPr txBox="1"/>
          <p:nvPr/>
        </p:nvSpPr>
        <p:spPr>
          <a:xfrm>
            <a:off x="10437812" y="2743200"/>
            <a:ext cx="609600" cy="584776"/>
          </a:xfrm>
          <a:prstGeom prst="rect"/>
        </p:spPr>
        <p:txBody>
          <a:bodyPr anchor="ctr" bIns="45720" lIns="91440" rIns="91440" rtlCol="0" tIns="45720" vert="horz">
            <a:noAutofit/>
          </a:bodyPr>
          <a:lstStyle>
            <a:lvl1pPr>
              <a:spcBef>
                <a:spcPct val="0"/>
              </a:spcBef>
              <a:buNone/>
              <a:defRPr b="0" cap="all" sz="3200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algn="tl" blurRad="28575" dir="14040000" dist="38100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algn="r" lvl="0"/>
            <a:r>
              <a:rPr dirty="0" sz="8000" lang="en-US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1049347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b="0" cap="all" sz="32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smtClean="0"/>
              <a:t>Click to edit Master title style</a:t>
            </a:r>
            <a:endParaRPr dirty="0" lang="en-US"/>
          </a:p>
        </p:txBody>
      </p:sp>
      <p:sp>
        <p:nvSpPr>
          <p:cNvPr id="1049348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anchor="b" bIns="45720" lIns="91440" rIns="91440" rtlCol="0" tIns="45720" vert="horz">
            <a:normAutofit/>
          </a:bodyPr>
          <a:lstStyle>
            <a:lvl1pPr>
              <a:buNone/>
              <a:defRPr b="0" cap="all" dirty="0" sz="2400" lang="en-US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algn="tl" blurRad="28575" dir="14040000" dist="38100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lvl="0" mar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049349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algn="l" indent="0" marL="0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</a:gradFill>
              </a:defRPr>
            </a:lvl1pPr>
            <a:lvl2pPr indent="0" marL="45720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indent="0" marL="9144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indent="0" marL="13716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indent="0" marL="18288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indent="0" marL="22860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indent="0" marL="27432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indent="0" marL="32004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indent="0" marL="36576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49350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B61BEF0D-F0BB-DE4B-95CE-6DB70DBA9567}" type="datetimeFigureOut">
              <a:rPr dirty="0" lang="en-US"/>
              <a:t>4/1/2022</a:t>
            </a:fld>
            <a:endParaRPr dirty="0" lang="en-US"/>
          </a:p>
        </p:txBody>
      </p:sp>
      <p:sp>
        <p:nvSpPr>
          <p:cNvPr id="1049351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dirty="0" lang="en-US"/>
          </a:p>
        </p:txBody>
      </p:sp>
      <p:sp>
        <p:nvSpPr>
          <p:cNvPr id="104935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57F1E4F-1CFF-5643-939E-217C01CDF565}" type="slidenum">
              <a:rPr dirty="0" lang="en-US"/>
              <a:t>‹#›</a:t>
            </a:fld>
            <a:endParaRPr dirty="0" lang="en-US"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26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275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anchor="ctr" bIns="45720" lIns="91440" rIns="91440" rtlCol="0" tIns="45720" vert="horz">
            <a:normAutofit/>
          </a:bodyPr>
          <a:lstStyle>
            <a:lvl1pPr>
              <a:defRPr b="0" dirty="0" lang="en-US"/>
            </a:lvl1pPr>
          </a:lstStyle>
          <a:p>
            <a:pPr lvl="0" marL="0"/>
            <a:r>
              <a:rPr lang="en-US" smtClean="0"/>
              <a:t>Click to edit Master title style</a:t>
            </a:r>
            <a:endParaRPr dirty="0" lang="en-US"/>
          </a:p>
        </p:txBody>
      </p:sp>
      <p:sp>
        <p:nvSpPr>
          <p:cNvPr id="1049276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anchor="b" bIns="45720" lIns="91440" rIns="91440" rtlCol="0" tIns="45720" vert="horz">
            <a:normAutofit/>
          </a:bodyPr>
          <a:lstStyle>
            <a:lvl1pPr>
              <a:buNone/>
              <a:defRPr b="0" cap="all" dirty="0" sz="2800" lang="en-US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algn="tl" blurRad="28575" dir="14040000" dist="38100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lvl="0" mar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049277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algn="l" indent="0" marL="0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</a:gradFill>
              </a:defRPr>
            </a:lvl1pPr>
            <a:lvl2pPr indent="0" marL="45720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indent="0" marL="9144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indent="0" marL="13716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indent="0" marL="18288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indent="0" marL="22860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indent="0" marL="27432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indent="0" marL="32004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indent="0" marL="36576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49278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B61BEF0D-F0BB-DE4B-95CE-6DB70DBA9567}" type="datetimeFigureOut">
              <a:rPr dirty="0" lang="en-US"/>
              <a:t>4/1/2022</a:t>
            </a:fld>
            <a:endParaRPr dirty="0" lang="en-US"/>
          </a:p>
        </p:txBody>
      </p:sp>
      <p:sp>
        <p:nvSpPr>
          <p:cNvPr id="1049279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dirty="0" lang="en-US"/>
          </a:p>
        </p:txBody>
      </p:sp>
      <p:sp>
        <p:nvSpPr>
          <p:cNvPr id="104928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57F1E4F-1CFF-5643-939E-217C01CDF565}" type="slidenum">
              <a:rPr dirty="0" lang="en-US"/>
              <a:t>‹#›</a:t>
            </a:fld>
            <a:endParaRPr dirty="0" lang="en-US"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vertTx">
  <p:cSld name="Title and Vertical Text">
    <p:spTree>
      <p:nvGrpSpPr>
        <p:cNvPr id="26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310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p>
            <a:r>
              <a:rPr lang="en-US" smtClean="0"/>
              <a:t>Click to edit Master title style</a:t>
            </a:r>
            <a:endParaRPr dirty="0" lang="en-US"/>
          </a:p>
        </p:txBody>
      </p:sp>
      <p:sp>
        <p:nvSpPr>
          <p:cNvPr id="1049311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anchor="t" vert="eaVert"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 lang="en-US"/>
          </a:p>
        </p:txBody>
      </p:sp>
      <p:sp>
        <p:nvSpPr>
          <p:cNvPr id="104931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B61BEF0D-F0BB-DE4B-95CE-6DB70DBA9567}" type="datetimeFigureOut">
              <a:rPr dirty="0" lang="en-US"/>
              <a:t>4/1/2022</a:t>
            </a:fld>
            <a:endParaRPr dirty="0" lang="en-US"/>
          </a:p>
        </p:txBody>
      </p:sp>
      <p:sp>
        <p:nvSpPr>
          <p:cNvPr id="104931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dirty="0" lang="en-US"/>
          </a:p>
        </p:txBody>
      </p:sp>
      <p:sp>
        <p:nvSpPr>
          <p:cNvPr id="104931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57F1E4F-1CFF-5643-939E-217C01CDF565}" type="slidenum">
              <a:rPr dirty="0" lang="en-US"/>
              <a:t>‹#›</a:t>
            </a:fld>
            <a:endParaRPr dirty="0" lang="en-US"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vertTitleAndTx">
  <p:cSld name="Vertical Title and Text">
    <p:spTree>
      <p:nvGrpSpPr>
        <p:cNvPr id="26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290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p>
            <a:r>
              <a:rPr lang="en-US" smtClean="0"/>
              <a:t>Click to edit Master title style</a:t>
            </a:r>
            <a:endParaRPr dirty="0" lang="en-US"/>
          </a:p>
        </p:txBody>
      </p:sp>
      <p:sp>
        <p:nvSpPr>
          <p:cNvPr id="1049291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anchor="t" vert="eaVert"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 lang="en-US"/>
          </a:p>
        </p:txBody>
      </p:sp>
      <p:sp>
        <p:nvSpPr>
          <p:cNvPr id="104929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B61BEF0D-F0BB-DE4B-95CE-6DB70DBA9567}" type="datetimeFigureOut">
              <a:rPr dirty="0" lang="en-US"/>
              <a:t>4/1/2022</a:t>
            </a:fld>
            <a:endParaRPr dirty="0" lang="en-US"/>
          </a:p>
        </p:txBody>
      </p:sp>
      <p:sp>
        <p:nvSpPr>
          <p:cNvPr id="104929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dirty="0" lang="en-US"/>
          </a:p>
        </p:txBody>
      </p:sp>
      <p:sp>
        <p:nvSpPr>
          <p:cNvPr id="104929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57F1E4F-1CFF-5643-939E-217C01CDF565}" type="slidenum">
              <a:rPr dirty="0" lang="en-US"/>
              <a:t>‹#›</a:t>
            </a:fld>
            <a:endParaRPr dirty="0"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image" Target="../media/image1.jpeg"/><Relationship Id="rId14" Type="http://schemas.openxmlformats.org/officeDocument/2006/relationships/theme" Target="../theme/theme1.xml"/></Relationships>
</file>

<file path=ppt/slideMasters/_rels/slideMaster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26.xml"/><Relationship Id="rId15" Type="http://schemas.openxmlformats.org/officeDocument/2006/relationships/slideLayout" Target="../slideLayouts/slideLayout27.xml"/><Relationship Id="rId16" Type="http://schemas.openxmlformats.org/officeDocument/2006/relationships/slideLayout" Target="../slideLayouts/slideLayout28.xml"/><Relationship Id="rId17" Type="http://schemas.openxmlformats.org/officeDocument/2006/relationships/slideLayout" Target="../slideLayouts/slideLayout29.xml"/><Relationship Id="rId18" Type="http://schemas.openxmlformats.org/officeDocument/2006/relationships/slideLayout" Target="../slideLayouts/slideLayout30.xml"/><Relationship Id="rId19" Type="http://schemas.openxmlformats.org/officeDocument/2006/relationships/theme" Target="../theme/theme2.xml"/></Relationships>
</file>

<file path=ppt/slideMasters/_rels/slideMaster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slideLayout" Target="../slideLayouts/slideLayout32.xml"/><Relationship Id="rId3" Type="http://schemas.openxmlformats.org/officeDocument/2006/relationships/slideLayout" Target="../slideLayouts/slideLayout33.xml"/><Relationship Id="rId4" Type="http://schemas.openxmlformats.org/officeDocument/2006/relationships/slideLayout" Target="../slideLayouts/slideLayout34.xml"/><Relationship Id="rId5" Type="http://schemas.openxmlformats.org/officeDocument/2006/relationships/slideLayout" Target="../slideLayouts/slideLayout35.xml"/><Relationship Id="rId6" Type="http://schemas.openxmlformats.org/officeDocument/2006/relationships/slideLayout" Target="../slideLayouts/slideLayout36.xml"/><Relationship Id="rId7" Type="http://schemas.openxmlformats.org/officeDocument/2006/relationships/slideLayout" Target="../slideLayouts/slideLayout37.xml"/><Relationship Id="rId8" Type="http://schemas.openxmlformats.org/officeDocument/2006/relationships/slideLayout" Target="../slideLayouts/slideLayout38.xml"/><Relationship Id="rId9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2.xml"/><Relationship Id="rId13" Type="http://schemas.openxmlformats.org/officeDocument/2006/relationships/slideLayout" Target="../slideLayouts/slideLayout43.xml"/><Relationship Id="rId14" Type="http://schemas.openxmlformats.org/officeDocument/2006/relationships/slideLayout" Target="../slideLayouts/slideLayout44.xml"/><Relationship Id="rId15" Type="http://schemas.openxmlformats.org/officeDocument/2006/relationships/slideLayout" Target="../slideLayouts/slideLayout45.xml"/><Relationship Id="rId16" Type="http://schemas.openxmlformats.org/officeDocument/2006/relationships/slideLayout" Target="../slideLayouts/slideLayout46.xml"/><Relationship Id="rId17" Type="http://schemas.openxmlformats.org/officeDocument/2006/relationships/slideLayout" Target="../slideLayouts/slideLayout47.xml"/><Relationship Id="rId18" Type="http://schemas.openxmlformats.org/officeDocument/2006/relationships/image" Target="../media/image3.jpeg"/><Relationship Id="rId19" Type="http://schemas.openxmlformats.org/officeDocument/2006/relationships/theme" Target="../theme/theme3.xml"/></Relationships>
</file>

<file path=ppt/slideMasters/_rels/slideMaster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slideLayout" Target="../slideLayouts/slideLayout49.xml"/><Relationship Id="rId3" Type="http://schemas.openxmlformats.org/officeDocument/2006/relationships/slideLayout" Target="../slideLayouts/slideLayout50.xml"/><Relationship Id="rId4" Type="http://schemas.openxmlformats.org/officeDocument/2006/relationships/slideLayout" Target="../slideLayouts/slideLayout51.xml"/><Relationship Id="rId5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4.xml"/><Relationship Id="rId8" Type="http://schemas.openxmlformats.org/officeDocument/2006/relationships/slideLayout" Target="../slideLayouts/slideLayout55.xml"/><Relationship Id="rId9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0.xml"/><Relationship Id="rId14" Type="http://schemas.openxmlformats.org/officeDocument/2006/relationships/slideLayout" Target="../slideLayouts/slideLayout61.xml"/><Relationship Id="rId15" Type="http://schemas.openxmlformats.org/officeDocument/2006/relationships/slideLayout" Target="../slideLayouts/slideLayout62.xml"/><Relationship Id="rId16" Type="http://schemas.openxmlformats.org/officeDocument/2006/relationships/slideLayout" Target="../slideLayouts/slideLayout63.xml"/><Relationship Id="rId17" Type="http://schemas.openxmlformats.org/officeDocument/2006/relationships/slideLayout" Target="../slideLayouts/slideLayout64.xml"/><Relationship Id="rId18" Type="http://schemas.openxmlformats.org/officeDocument/2006/relationships/slideLayout" Target="../slideLayouts/slideLayout65.xml"/><Relationship Id="rId19" Type="http://schemas.openxmlformats.org/officeDocument/2006/relationships/theme" Target="../theme/theme4.xml"/></Relationships>
</file>

<file path=ppt/slideMasters/_rels/slideMaster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66.xml"/><Relationship Id="rId2" Type="http://schemas.openxmlformats.org/officeDocument/2006/relationships/slideLayout" Target="../slideLayouts/slideLayout67.xml"/><Relationship Id="rId3" Type="http://schemas.openxmlformats.org/officeDocument/2006/relationships/slideLayout" Target="../slideLayouts/slideLayout68.xml"/><Relationship Id="rId4" Type="http://schemas.openxmlformats.org/officeDocument/2006/relationships/slideLayout" Target="../slideLayouts/slideLayout69.xml"/><Relationship Id="rId5" Type="http://schemas.openxmlformats.org/officeDocument/2006/relationships/slideLayout" Target="../slideLayouts/slideLayout70.xml"/><Relationship Id="rId6" Type="http://schemas.openxmlformats.org/officeDocument/2006/relationships/slideLayout" Target="../slideLayouts/slideLayout71.xml"/><Relationship Id="rId7" Type="http://schemas.openxmlformats.org/officeDocument/2006/relationships/slideLayout" Target="../slideLayouts/slideLayout72.xml"/><Relationship Id="rId8" Type="http://schemas.openxmlformats.org/officeDocument/2006/relationships/slideLayout" Target="../slideLayouts/slideLayout73.xml"/><Relationship Id="rId9" Type="http://schemas.openxmlformats.org/officeDocument/2006/relationships/slideLayout" Target="../slideLayouts/slideLayout74.xml"/><Relationship Id="rId10" Type="http://schemas.openxmlformats.org/officeDocument/2006/relationships/slideLayout" Target="../slideLayouts/slideLayout75.xml"/><Relationship Id="rId11" Type="http://schemas.openxmlformats.org/officeDocument/2006/relationships/slideLayout" Target="../slideLayouts/slideLayout76.xml"/><Relationship Id="rId12" Type="http://schemas.openxmlformats.org/officeDocument/2006/relationships/slideLayout" Target="../slideLayouts/slideLayout77.xml"/><Relationship Id="rId13" Type="http://schemas.openxmlformats.org/officeDocument/2006/relationships/slideLayout" Target="../slideLayouts/slideLayout78.xml"/><Relationship Id="rId14" Type="http://schemas.openxmlformats.org/officeDocument/2006/relationships/slideLayout" Target="../slideLayouts/slideLayout79.xml"/><Relationship Id="rId15" Type="http://schemas.openxmlformats.org/officeDocument/2006/relationships/slideLayout" Target="../slideLayouts/slideLayout80.xml"/><Relationship Id="rId16" Type="http://schemas.openxmlformats.org/officeDocument/2006/relationships/slideLayout" Target="../slideLayouts/slideLayout81.xml"/><Relationship Id="rId17" Type="http://schemas.openxmlformats.org/officeDocument/2006/relationships/slideLayout" Target="../slideLayouts/slideLayout82.xml"/><Relationship Id="rId18" Type="http://schemas.openxmlformats.org/officeDocument/2006/relationships/theme" Target="../theme/theme5.xml"/></Relationships>
</file>

<file path=ppt/slideMasters/_rels/slideMaster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83.xml"/><Relationship Id="rId2" Type="http://schemas.openxmlformats.org/officeDocument/2006/relationships/slideLayout" Target="../slideLayouts/slideLayout84.xml"/><Relationship Id="rId3" Type="http://schemas.openxmlformats.org/officeDocument/2006/relationships/slideLayout" Target="../slideLayouts/slideLayout85.xml"/><Relationship Id="rId4" Type="http://schemas.openxmlformats.org/officeDocument/2006/relationships/slideLayout" Target="../slideLayouts/slideLayout86.xml"/><Relationship Id="rId5" Type="http://schemas.openxmlformats.org/officeDocument/2006/relationships/slideLayout" Target="../slideLayouts/slideLayout87.xml"/><Relationship Id="rId6" Type="http://schemas.openxmlformats.org/officeDocument/2006/relationships/slideLayout" Target="../slideLayouts/slideLayout88.xml"/><Relationship Id="rId7" Type="http://schemas.openxmlformats.org/officeDocument/2006/relationships/slideLayout" Target="../slideLayouts/slideLayout89.xml"/><Relationship Id="rId8" Type="http://schemas.openxmlformats.org/officeDocument/2006/relationships/slideLayout" Target="../slideLayouts/slideLayout90.xml"/><Relationship Id="rId9" Type="http://schemas.openxmlformats.org/officeDocument/2006/relationships/slideLayout" Target="../slideLayouts/slideLayout91.xml"/><Relationship Id="rId10" Type="http://schemas.openxmlformats.org/officeDocument/2006/relationships/slideLayout" Target="../slideLayouts/slideLayout92.xml"/><Relationship Id="rId11" Type="http://schemas.openxmlformats.org/officeDocument/2006/relationships/slideLayout" Target="../slideLayouts/slideLayout93.xml"/><Relationship Id="rId12" Type="http://schemas.openxmlformats.org/officeDocument/2006/relationships/slideLayout" Target="../slideLayouts/slideLayout94.xml"/><Relationship Id="rId13" Type="http://schemas.openxmlformats.org/officeDocument/2006/relationships/slideLayout" Target="../slideLayouts/slideLayout95.xml"/><Relationship Id="rId14" Type="http://schemas.openxmlformats.org/officeDocument/2006/relationships/slideLayout" Target="../slideLayouts/slideLayout96.xml"/><Relationship Id="rId15" Type="http://schemas.openxmlformats.org/officeDocument/2006/relationships/slideLayout" Target="../slideLayouts/slideLayout97.xml"/><Relationship Id="rId16" Type="http://schemas.openxmlformats.org/officeDocument/2006/relationships/slideLayout" Target="../slideLayouts/slideLayout98.xml"/><Relationship Id="rId17" Type="http://schemas.openxmlformats.org/officeDocument/2006/relationships/slideLayout" Target="../slideLayouts/slideLayout99.xml"/><Relationship Id="rId18" Type="http://schemas.openxmlformats.org/officeDocument/2006/relationships/theme" Target="../theme/theme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alpha val="98000"/>
          </a:schemeClr>
        </a:solidFill>
        <a:effectLst/>
      </p:bgPr>
    </p:bg>
    <p:spTree>
      <p:nvGrpSpPr>
        <p:cNvPr id="13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1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2801" cy="1143000"/>
          </a:xfrm>
          <a:prstGeom prst="rect"/>
          <a:noFill/>
          <a:ln w="9525">
            <a:noFill/>
            <a:miter lim="800000"/>
            <a:headEnd/>
            <a:tailEnd/>
          </a:ln>
        </p:spPr>
        <p:txBody>
          <a:bodyPr anchor="ctr" anchorCtr="0" bIns="45720" compatLnSpc="1" lIns="91440" numCol="1" rIns="91440" tIns="45720" vert="horz" wrap="square">
            <a:prstTxWarp prst="textNoShape"/>
          </a:bodyPr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4871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1600206"/>
            <a:ext cx="10972801" cy="4525963"/>
          </a:xfrm>
          <a:prstGeom prst="rect"/>
          <a:noFill/>
          <a:ln w="9525">
            <a:noFill/>
            <a:miter lim="800000"/>
            <a:headEnd/>
            <a:tailEnd/>
          </a:ln>
        </p:spPr>
        <p:txBody>
          <a:bodyPr anchor="t" anchorCtr="0" bIns="45720" compatLnSpc="1" lIns="91440" numCol="1" rIns="91440" tIns="45720" vert="horz" wrap="square">
            <a:prstTxWarp prst="textNoShape"/>
          </a:bodyPr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718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8"/>
            <a:ext cx="2844800" cy="365125"/>
          </a:xfrm>
          <a:prstGeom prst="rect"/>
        </p:spPr>
        <p:txBody>
          <a:bodyPr anchor="ctr" bIns="45720" lIns="91440" rIns="91440" rtlCol="0" tIns="45720" vert="horz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83641630-8D7E-4FBC-BF70-57BC41F14221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t>15-Apr-23</a:t>
            </a:fld>
            <a:endParaRPr dirty="0"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487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1" y="6356358"/>
            <a:ext cx="3860800" cy="365125"/>
          </a:xfrm>
          <a:prstGeom prst="rect"/>
        </p:spPr>
        <p:txBody>
          <a:bodyPr anchor="ctr" bIns="45720" lIns="91440" rIns="91440" rtlCol="0" tIns="45720" vert="horz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487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2" y="6356358"/>
            <a:ext cx="2844800" cy="365125"/>
          </a:xfrm>
          <a:prstGeom prst="rect"/>
        </p:spPr>
        <p:txBody>
          <a:bodyPr anchor="ctr" bIns="45720" lIns="91440" rIns="91440" rtlCol="0" tIns="45720" vert="horz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8AFD2C2D-2BAF-460A-AFC5-F170EDB34EE9}" type="slidenum">
              <a:rPr lang="en-US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dirty="0"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2097169" name="Picture 2" descr="C:\Documents and Settings\user\Desktop\flpTraining_exe\bg\abstractDesign.jpg"/>
          <p:cNvPicPr>
            <a:picLocks noChangeAspect="1" noChangeArrowheads="1"/>
          </p:cNvPicPr>
          <p:nvPr/>
        </p:nvPicPr>
        <p:blipFill>
          <a:blip xmlns:r="http://schemas.openxmlformats.org/officeDocument/2006/relationships" r:embed="rId13" cstate="print"/>
          <a:srcRect/>
          <a:stretch>
            <a:fillRect/>
          </a:stretch>
        </p:blipFill>
        <p:spPr bwMode="auto">
          <a:xfrm>
            <a:off x="-406399" y="-228600"/>
            <a:ext cx="13004800" cy="7315200"/>
          </a:xfrm>
          <a:prstGeom prst="rect"/>
          <a:noFill/>
          <a:ln w="9525">
            <a:noFill/>
            <a:miter lim="800000"/>
            <a:headEnd/>
            <a:tailEnd/>
          </a:ln>
        </p:spPr>
      </p:pic>
    </p:spTree>
  </p:cSld>
  <p:clrMap accent1="accent1" accent2="accent2" accent3="accent3" accent4="accent4" accent5="accent5" accent6="accent6" bg1="lt1" bg2="lt2" tx1="dk1" tx2="dk2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  <p:sldLayoutId id="2147483735" r:id="rId12"/>
  </p:sldLayoutIdLst>
  <p:txStyles>
    <p:titleStyle>
      <a:lvl1pPr algn="ctr" eaLnBrk="1" fontAlgn="base" hangingPunct="1" rtl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eaLnBrk="1" fontAlgn="base" hangingPunct="1" rtl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eaLnBrk="1" fontAlgn="base" hangingPunct="1" rtl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eaLnBrk="1" fontAlgn="base" hangingPunct="1" rtl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eaLnBrk="1" fontAlgn="base" hangingPunct="1" rtl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algn="ctr" eaLnBrk="1" fontAlgn="base" hangingPunct="1" marL="457200" rtl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algn="ctr" eaLnBrk="1" fontAlgn="base" hangingPunct="1" marL="914400" rtl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algn="ctr" eaLnBrk="1" fontAlgn="base" hangingPunct="1" marL="1371600" rtl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algn="ctr" eaLnBrk="1" fontAlgn="base" hangingPunct="1" marL="1828800" rtl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algn="l" eaLnBrk="1" fontAlgn="base" hangingPunct="1" indent="-342900" marL="342900" rtl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algn="l" eaLnBrk="1" fontAlgn="base" hangingPunct="1" indent="-285750" marL="742950" rtl="0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algn="l" eaLnBrk="1" fontAlgn="base" hangingPunct="1" indent="-228600" marL="1143000" rtl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algn="l" eaLnBrk="1" fontAlgn="base" hangingPunct="1" indent="-228600" marL="1600200" rtl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algn="l" eaLnBrk="1" fontAlgn="base" hangingPunct="1" indent="-228600" marL="2057400" rtl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indent="-228600" latinLnBrk="0" marL="2514600" rtl="0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indent="-228600" latinLnBrk="0" marL="2971800" rtl="0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indent="-228600" latinLnBrk="0" marL="3429000" rtl="0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indent="-228600" latinLnBrk="0" marL="3886200" rtl="0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914400" eaLnBrk="1" hangingPunct="1" latinLnBrk="0" marL="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latinLnBrk="0" marL="4572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latinLnBrk="0" marL="9144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latinLnBrk="0" marL="13716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latinLnBrk="0" marL="18288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latinLnBrk="0" marL="22860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latinLnBrk="0" marL="27432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latinLnBrk="0" marL="32004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latinLnBrk="0" marL="36576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3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1048576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ah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048577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ah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048578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ah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048579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ah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048580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ah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048581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ah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048582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ah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048583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ah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048584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ah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048585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ah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048586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ah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048587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ah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33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048588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ah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048589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ah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048590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ah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048591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ah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048592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ah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048593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ah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048594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ah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048595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ah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048596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ah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048597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ah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048598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ah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048599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ah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1048600" name="Rectangle 6"/>
          <p:cNvSpPr/>
          <p:nvPr/>
        </p:nvSpPr>
        <p:spPr>
          <a:xfrm>
            <a:off x="0" y="0"/>
            <a:ext cx="182880" cy="6858000"/>
          </a:xfrm>
          <a:prstGeom prst="rect"/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48601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/>
        </p:spPr>
        <p:txBody>
          <a:bodyPr anchor="t" bIns="45720" lIns="91440" rIns="91440" rtlCol="0" tIns="45720" vert="horz">
            <a:normAutofit/>
          </a:bodyPr>
          <a:p>
            <a:r>
              <a:rPr lang="en-US"/>
              <a:t>Click to edit Master title style</a:t>
            </a:r>
            <a:endParaRPr dirty="0" lang="en-US"/>
          </a:p>
        </p:txBody>
      </p:sp>
      <p:sp>
        <p:nvSpPr>
          <p:cNvPr id="1048602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/>
        </p:spPr>
        <p:txBody>
          <a:bodyPr bIns="45720" lIns="91440" rIns="91440" rtlCol="0" tIns="45720" vert="horz">
            <a:normAutofit/>
          </a:bodyPr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 lang="en-US"/>
          </a:p>
        </p:txBody>
      </p:sp>
      <p:sp>
        <p:nvSpPr>
          <p:cNvPr id="1048603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/>
        </p:spPr>
        <p:txBody>
          <a:bodyPr anchor="ctr" bIns="45720" lIns="91440" rIns="91440" rtlCol="0" tIns="45720" vert="horz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F529AB-4DEC-4C29-AA08-8B1329FCDBED}" type="datetimeFigureOut">
              <a:rPr lang="en-US" smtClean="0"/>
              <a:t>15-Apr-23</a:t>
            </a:fld>
            <a:endParaRPr lang="en-US"/>
          </a:p>
        </p:txBody>
      </p:sp>
      <p:sp>
        <p:nvSpPr>
          <p:cNvPr id="104860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/>
        </p:spPr>
        <p:txBody>
          <a:bodyPr anchor="ctr" bIns="45720" lIns="91440" rIns="91440" rtlCol="0" tIns="45720" vert="horz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048605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/>
        </p:spPr>
        <p:txBody>
          <a:bodyPr anchor="ctr" bIns="45720" lIns="91440" rIns="91440" rtlCol="0" tIns="45720" vert="horz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656DA0EC-7243-4A74-B6BE-632733199412}" type="slidenum">
              <a:rPr lang="en-US" smtClean="0"/>
              <a:t>‹#›</a:t>
            </a:fld>
            <a:endParaRPr lang="en-US"/>
          </a:p>
        </p:txBody>
      </p:sp>
    </p:spTree>
  </p:cSld>
  <p:clrMap accent1="accent1" accent2="accent2" accent3="accent3" accent4="accent4" accent5="accent5" accent6="accent6" bg1="lt1" bg2="lt2" tx1="dk1" tx2="dk2" hlink="hlink" folHlink="folHlink"/>
  <p:sldLayoutIdLst>
    <p:sldLayoutId id="2147483654" r:id="rId1"/>
    <p:sldLayoutId id="2147483655" r:id="rId2"/>
    <p:sldLayoutId id="2147483656" r:id="rId3"/>
    <p:sldLayoutId id="2147483657" r:id="rId4"/>
    <p:sldLayoutId id="2147483658" r:id="rId5"/>
    <p:sldLayoutId id="2147483659" r:id="rId6"/>
    <p:sldLayoutId id="2147483660" r:id="rId7"/>
    <p:sldLayoutId id="2147483661" r:id="rId8"/>
    <p:sldLayoutId id="2147483662" r:id="rId9"/>
    <p:sldLayoutId id="2147483663" r:id="rId10"/>
    <p:sldLayoutId id="2147483664" r:id="rId11"/>
    <p:sldLayoutId id="2147483665" r:id="rId12"/>
    <p:sldLayoutId id="2147483666" r:id="rId13"/>
    <p:sldLayoutId id="2147483667" r:id="rId14"/>
    <p:sldLayoutId id="2147483668" r:id="rId15"/>
    <p:sldLayoutId id="2147483669" r:id="rId16"/>
    <p:sldLayoutId id="2147483670" r:id="rId17"/>
    <p:sldLayoutId id="2147483671" r:id="rId18"/>
  </p:sldLayoutIdLst>
  <p:txStyles>
    <p:titleStyle>
      <a:lvl1pPr algn="l" defTabSz="457200" eaLnBrk="1" hangingPunct="1" latinLnBrk="0" rtl="0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algn="l" defTabSz="457200" eaLnBrk="1" hangingPunct="1" indent="-342900" latinLnBrk="0" marL="342900" rtl="0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algn="l" defTabSz="457200" eaLnBrk="1" hangingPunct="1" indent="-285750" latinLnBrk="0" marL="742950" rtl="0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algn="l" defTabSz="457200" eaLnBrk="1" hangingPunct="1" indent="-228600" latinLnBrk="0" marL="1143000" rtl="0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algn="l" defTabSz="457200" eaLnBrk="1" hangingPunct="1" indent="-228600" latinLnBrk="0" marL="1600200" rtl="0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algn="l" defTabSz="457200" eaLnBrk="1" hangingPunct="1" indent="-228600" latinLnBrk="0" marL="2057400" rtl="0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algn="l" defTabSz="457200" eaLnBrk="1" hangingPunct="1" indent="-228600" latinLnBrk="0" marL="2514600" rtl="0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algn="l" defTabSz="457200" eaLnBrk="1" hangingPunct="1" indent="-228600" latinLnBrk="0" marL="2971800" rtl="0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algn="l" defTabSz="457200" eaLnBrk="1" hangingPunct="1" indent="-228600" latinLnBrk="0" marL="3429000" rtl="0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algn="l" defTabSz="457200" eaLnBrk="1" hangingPunct="1" indent="-228600" latinLnBrk="0" marL="3886200" rtl="0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457200" eaLnBrk="1" hangingPunct="1" latinLnBrk="0" marL="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algn="l" defTabSz="457200" eaLnBrk="1" hangingPunct="1" latinLnBrk="0" marL="4572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algn="l" defTabSz="457200" eaLnBrk="1" hangingPunct="1" latinLnBrk="0" marL="9144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algn="l" defTabSz="457200" eaLnBrk="1" hangingPunct="1" latinLnBrk="0" marL="13716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algn="l" defTabSz="457200" eaLnBrk="1" hangingPunct="1" latinLnBrk="0" marL="18288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algn="l" defTabSz="457200" eaLnBrk="1" hangingPunct="1" latinLnBrk="0" marL="22860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algn="l" defTabSz="457200" eaLnBrk="1" hangingPunct="1" latinLnBrk="0" marL="27432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algn="l" defTabSz="457200" eaLnBrk="1" hangingPunct="1" latinLnBrk="0" marL="32004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algn="l" defTabSz="457200" eaLnBrk="1" hangingPunct="1" latinLnBrk="0" marL="36576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5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48741" name="Rectangle 14"/>
            <p:cNvSpPr/>
            <p:nvPr/>
          </p:nvSpPr>
          <p:spPr>
            <a:xfrm>
              <a:off x="0" y="0"/>
              <a:ext cx="12192000" cy="6858000"/>
            </a:xfrm>
            <a:prstGeom prst="rect"/>
            <a:blipFill>
              <a:blip xmlns:r="http://schemas.openxmlformats.org/officeDocument/2006/relationships" r:embed="rId18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48742" name="Oval 40"/>
            <p:cNvSpPr/>
            <p:nvPr/>
          </p:nvSpPr>
          <p:spPr>
            <a:xfrm>
              <a:off x="8609012" y="5867400"/>
              <a:ext cx="990600" cy="990600"/>
            </a:xfrm>
            <a:prstGeom prst="ellipse"/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36000">
                  <a:schemeClr val="accent5">
                    <a:alpha val="7000"/>
                  </a:schemeClr>
                </a:gs>
                <a:gs pos="66000">
                  <a:schemeClr val="accent5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48743" name="Oval 38"/>
            <p:cNvSpPr/>
            <p:nvPr/>
          </p:nvSpPr>
          <p:spPr>
            <a:xfrm>
              <a:off x="8609012" y="1676400"/>
              <a:ext cx="2819400" cy="2819400"/>
            </a:xfrm>
            <a:prstGeom prst="ellipse"/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36000">
                  <a:schemeClr val="accent5">
                    <a:alpha val="6000"/>
                  </a:schemeClr>
                </a:gs>
                <a:gs pos="69000">
                  <a:schemeClr val="accent5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48744" name="Oval 16"/>
            <p:cNvSpPr/>
            <p:nvPr/>
          </p:nvSpPr>
          <p:spPr>
            <a:xfrm>
              <a:off x="7999412" y="1587"/>
              <a:ext cx="1600200" cy="1600200"/>
            </a:xfrm>
            <a:prstGeom prst="ellipse"/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48745" name="Oval 37"/>
            <p:cNvSpPr/>
            <p:nvPr/>
          </p:nvSpPr>
          <p:spPr>
            <a:xfrm>
              <a:off x="0" y="2895600"/>
              <a:ext cx="2362200" cy="2362200"/>
            </a:xfrm>
            <a:prstGeom prst="ellipse"/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3600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48746" name="Oval 48"/>
            <p:cNvSpPr/>
            <p:nvPr/>
          </p:nvSpPr>
          <p:spPr>
            <a:xfrm>
              <a:off x="0" y="2667000"/>
              <a:ext cx="4191000" cy="4191000"/>
            </a:xfrm>
            <a:prstGeom prst="ellipse"/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48747" name="Oval 17"/>
            <p:cNvSpPr/>
            <p:nvPr/>
          </p:nvSpPr>
          <p:spPr>
            <a:xfrm>
              <a:off x="8609012" y="5865239"/>
              <a:ext cx="990600" cy="990600"/>
            </a:xfrm>
            <a:prstGeom prst="ellipse"/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48748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ah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4874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ah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4875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ah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048751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47920"/>
            <a:ext cx="8761413" cy="728480"/>
          </a:xfrm>
          <a:prstGeom prst="rect"/>
        </p:spPr>
        <p:txBody>
          <a:bodyPr anchor="ctr" bIns="45720" lIns="91440" rIns="91440" rtlCol="0" tIns="45720" vert="horz">
            <a:noAutofit/>
          </a:bodyPr>
          <a:p>
            <a:r>
              <a:rPr lang="en-US"/>
              <a:t>Click to edit Master title style</a:t>
            </a:r>
            <a:endParaRPr dirty="0" lang="en-US"/>
          </a:p>
        </p:txBody>
      </p:sp>
      <p:sp>
        <p:nvSpPr>
          <p:cNvPr id="1048752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/>
        </p:spPr>
        <p:txBody>
          <a:bodyPr bIns="45720" lIns="91440" rIns="91440" rtlCol="0" tIns="45720" vert="horz">
            <a:normAutofit/>
          </a:bodyPr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 lang="en-US"/>
          </a:p>
        </p:txBody>
      </p:sp>
      <p:sp>
        <p:nvSpPr>
          <p:cNvPr id="104875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9"/>
            <a:ext cx="3859795" cy="304801"/>
          </a:xfrm>
          <a:prstGeom prst="rect"/>
        </p:spPr>
        <p:txBody>
          <a:bodyPr anchor="ctr" bIns="45720" lIns="91440" rIns="91440" rtlCol="0" tIns="45720" vert="horz"/>
          <a:lstStyle>
            <a:lvl1pPr algn="l">
              <a:defRPr b="1" sz="1000" i="0">
                <a:solidFill>
                  <a:schemeClr val="accent1"/>
                </a:solidFill>
              </a:defRPr>
            </a:lvl1pPr>
          </a:lstStyle>
          <a:p>
            <a:endParaRPr lang="tr-TR"/>
          </a:p>
        </p:txBody>
      </p:sp>
      <p:sp>
        <p:nvSpPr>
          <p:cNvPr id="104875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0938" y="6394407"/>
            <a:ext cx="990599" cy="304799"/>
          </a:xfrm>
          <a:prstGeom prst="rect"/>
        </p:spPr>
        <p:txBody>
          <a:bodyPr anchor="ctr" bIns="45720" lIns="91440" rIns="91440" rtlCol="0" tIns="45720" vert="horz"/>
          <a:lstStyle>
            <a:lvl1pPr algn="r">
              <a:defRPr b="1" sz="1000" i="0">
                <a:solidFill>
                  <a:schemeClr val="accent1"/>
                </a:solidFill>
              </a:defRPr>
            </a:lvl1pPr>
          </a:lstStyle>
          <a:p>
            <a:fld id="{7B7810A5-1A13-4087-8DFA-155E6E5B5D73}" type="datetimeFigureOut">
              <a:rPr lang="tr-TR" smtClean="0"/>
              <a:t>15.04.2023</a:t>
            </a:fld>
            <a:endParaRPr lang="tr-TR"/>
          </a:p>
        </p:txBody>
      </p:sp>
      <p:sp>
        <p:nvSpPr>
          <p:cNvPr id="1048755" name="Rectangle 19"/>
          <p:cNvSpPr/>
          <p:nvPr/>
        </p:nvSpPr>
        <p:spPr>
          <a:xfrm>
            <a:off x="10443728" y="0"/>
            <a:ext cx="685800" cy="1143000"/>
          </a:xfrm>
          <a:prstGeom prst="rect"/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4875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/>
        </p:spPr>
        <p:txBody>
          <a:bodyPr anchor="b" bIns="45720" lIns="91440" rIns="91440" rtlCol="0" tIns="45720" vert="horz"/>
          <a:lstStyle>
            <a:lvl1pPr algn="ctr">
              <a:defRPr b="0" sz="2800" i="0">
                <a:solidFill>
                  <a:schemeClr val="bg1"/>
                </a:solidFill>
              </a:defRPr>
            </a:lvl1pPr>
          </a:lstStyle>
          <a:p>
            <a:fld id="{600CBFCC-E1FF-473E-BF42-70E7405CF173}" type="slidenum">
              <a:rPr lang="tr-TR" smtClean="0"/>
              <a:t>‹#›</a:t>
            </a:fld>
            <a:endParaRPr lang="tr-TR"/>
          </a:p>
        </p:txBody>
      </p:sp>
    </p:spTree>
  </p:cSld>
  <p:clrMap accent1="accent1" accent2="accent2" accent3="accent3" accent4="accent4" accent5="accent5" accent6="accent6" bg1="lt1" bg2="lt2" tx1="dk1" tx2="dk2" hlink="hlink" folHlink="fol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  <p:sldLayoutId id="2147483747" r:id="rId12"/>
    <p:sldLayoutId id="2147483748" r:id="rId13"/>
    <p:sldLayoutId id="2147483749" r:id="rId14"/>
    <p:sldLayoutId id="2147483750" r:id="rId15"/>
    <p:sldLayoutId id="2147483751" r:id="rId16"/>
    <p:sldLayoutId id="2147483752" r:id="rId17"/>
  </p:sldLayoutIdLst>
  <p:txStyles>
    <p:titleStyle>
      <a:lvl1pPr algn="l" defTabSz="457200" eaLnBrk="1" hangingPunct="1" latinLnBrk="0" rtl="0">
        <a:spcBef>
          <a:spcPct val="0"/>
        </a:spcBef>
        <a:buNone/>
        <a:defRPr b="0" sz="360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algn="l" defTabSz="457200" eaLnBrk="1" hangingPunct="1" indent="-342900" latinLnBrk="0" marL="342900" rtl="0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b="0" sz="180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algn="l" defTabSz="457200" eaLnBrk="1" hangingPunct="1" indent="-285750" latinLnBrk="0" marL="742950" rtl="0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b="0" sz="160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algn="l" defTabSz="457200" eaLnBrk="1" hangingPunct="1" indent="-228600" latinLnBrk="0" marL="1143000" rtl="0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b="0" sz="140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algn="l" defTabSz="457200" eaLnBrk="1" hangingPunct="1" indent="-228600" latinLnBrk="0" marL="1600200" rtl="0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b="0" sz="120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algn="l" defTabSz="457200" eaLnBrk="1" hangingPunct="1" indent="-228600" latinLnBrk="0" marL="2057400" rtl="0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b="0" sz="120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algn="l" defTabSz="457200" eaLnBrk="1" hangingPunct="1" indent="-228600" latinLnBrk="0" marL="2514600" rtl="0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b="0" sz="120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algn="l" defTabSz="457200" eaLnBrk="1" hangingPunct="1" indent="-228600" latinLnBrk="0" marL="2971800" rtl="0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b="0" sz="120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algn="l" defTabSz="457200" eaLnBrk="1" hangingPunct="1" indent="-228600" latinLnBrk="0" marL="3429000" rtl="0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b="0" sz="120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algn="l" defTabSz="457200" eaLnBrk="1" hangingPunct="1" indent="-228600" latinLnBrk="0" marL="3886200" rtl="0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b="0" sz="120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457200" eaLnBrk="1" hangingPunct="1" latinLnBrk="0" marL="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algn="l" defTabSz="457200" eaLnBrk="1" hangingPunct="1" latinLnBrk="0" marL="4572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algn="l" defTabSz="457200" eaLnBrk="1" hangingPunct="1" latinLnBrk="0" marL="9144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algn="l" defTabSz="457200" eaLnBrk="1" hangingPunct="1" latinLnBrk="0" marL="13716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algn="l" defTabSz="457200" eaLnBrk="1" hangingPunct="1" latinLnBrk="0" marL="18288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algn="l" defTabSz="457200" eaLnBrk="1" hangingPunct="1" latinLnBrk="0" marL="22860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algn="l" defTabSz="457200" eaLnBrk="1" hangingPunct="1" latinLnBrk="0" marL="27432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algn="l" defTabSz="457200" eaLnBrk="1" hangingPunct="1" latinLnBrk="0" marL="32004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algn="l" defTabSz="457200" eaLnBrk="1" hangingPunct="1" latinLnBrk="0" marL="36576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8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1048640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ah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048641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ah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048642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ah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048643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ah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048644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ah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048645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ah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048646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ah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048647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ah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048648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ah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048649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ah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048650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ah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048651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ah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88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048652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ah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048653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ah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048654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ah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048655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ah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048656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ah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048657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ah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048658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ah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048659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ah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048660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ah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048661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ah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048662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ah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048663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ah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1048664" name="Rectangle 6"/>
          <p:cNvSpPr/>
          <p:nvPr/>
        </p:nvSpPr>
        <p:spPr>
          <a:xfrm>
            <a:off x="0" y="0"/>
            <a:ext cx="182880" cy="6858000"/>
          </a:xfrm>
          <a:prstGeom prst="rect"/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48665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/>
        </p:spPr>
        <p:txBody>
          <a:bodyPr anchor="t" bIns="45720" lIns="91440" rIns="91440" rtlCol="0" tIns="45720" vert="horz">
            <a:normAutofit/>
          </a:bodyPr>
          <a:p>
            <a:r>
              <a:rPr lang="en-US"/>
              <a:t>Click to edit Master title style</a:t>
            </a:r>
            <a:endParaRPr dirty="0" lang="en-US"/>
          </a:p>
        </p:txBody>
      </p:sp>
      <p:sp>
        <p:nvSpPr>
          <p:cNvPr id="1048666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/>
        </p:spPr>
        <p:txBody>
          <a:bodyPr bIns="45720" lIns="91440" rIns="91440" rtlCol="0" tIns="45720" vert="horz">
            <a:normAutofit/>
          </a:bodyPr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 lang="en-US"/>
          </a:p>
        </p:txBody>
      </p:sp>
      <p:sp>
        <p:nvSpPr>
          <p:cNvPr id="1048667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/>
        </p:spPr>
        <p:txBody>
          <a:bodyPr anchor="ctr" bIns="45720" lIns="91440" rIns="91440" rtlCol="0" tIns="45720" vert="horz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F529AB-4DEC-4C29-AA08-8B1329FCDBED}" type="datetimeFigureOut">
              <a:rPr lang="en-US" smtClean="0"/>
              <a:t>04-Mar-23</a:t>
            </a:fld>
            <a:endParaRPr lang="en-US"/>
          </a:p>
        </p:txBody>
      </p:sp>
      <p:sp>
        <p:nvSpPr>
          <p:cNvPr id="104866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/>
        </p:spPr>
        <p:txBody>
          <a:bodyPr anchor="ctr" bIns="45720" lIns="91440" rIns="91440" rtlCol="0" tIns="45720" vert="horz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048669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/>
        </p:spPr>
        <p:txBody>
          <a:bodyPr anchor="ctr" bIns="45720" lIns="91440" rIns="91440" rtlCol="0" tIns="45720" vert="horz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656DA0EC-7243-4A74-B6BE-632733199412}" type="slidenum">
              <a:rPr lang="en-US" smtClean="0"/>
              <a:t>‹#›</a:t>
            </a:fld>
            <a:endParaRPr lang="en-US"/>
          </a:p>
        </p:txBody>
      </p:sp>
    </p:spTree>
  </p:cSld>
  <p:clrMap accent1="accent1" accent2="accent2" accent3="accent3" accent4="accent4" accent5="accent5" accent6="accent6" bg1="lt1" bg2="lt2" tx1="dk1" tx2="dk2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  <p:sldLayoutId id="2147483701" r:id="rId13"/>
    <p:sldLayoutId id="2147483702" r:id="rId14"/>
    <p:sldLayoutId id="2147483703" r:id="rId15"/>
    <p:sldLayoutId id="2147483704" r:id="rId16"/>
    <p:sldLayoutId id="2147483705" r:id="rId17"/>
    <p:sldLayoutId id="2147483706" r:id="rId18"/>
  </p:sldLayoutIdLst>
  <p:txStyles>
    <p:titleStyle>
      <a:lvl1pPr algn="l" defTabSz="457200" eaLnBrk="1" hangingPunct="1" latinLnBrk="0" rtl="0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algn="l" defTabSz="457200" eaLnBrk="1" hangingPunct="1" indent="-342900" latinLnBrk="0" marL="342900" rtl="0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algn="l" defTabSz="457200" eaLnBrk="1" hangingPunct="1" indent="-285750" latinLnBrk="0" marL="742950" rtl="0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algn="l" defTabSz="457200" eaLnBrk="1" hangingPunct="1" indent="-228600" latinLnBrk="0" marL="1143000" rtl="0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algn="l" defTabSz="457200" eaLnBrk="1" hangingPunct="1" indent="-228600" latinLnBrk="0" marL="1600200" rtl="0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algn="l" defTabSz="457200" eaLnBrk="1" hangingPunct="1" indent="-228600" latinLnBrk="0" marL="2057400" rtl="0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algn="l" defTabSz="457200" eaLnBrk="1" hangingPunct="1" indent="-228600" latinLnBrk="0" marL="2514600" rtl="0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algn="l" defTabSz="457200" eaLnBrk="1" hangingPunct="1" indent="-228600" latinLnBrk="0" marL="2971800" rtl="0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algn="l" defTabSz="457200" eaLnBrk="1" hangingPunct="1" indent="-228600" latinLnBrk="0" marL="3429000" rtl="0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algn="l" defTabSz="457200" eaLnBrk="1" hangingPunct="1" indent="-228600" latinLnBrk="0" marL="3886200" rtl="0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457200" eaLnBrk="1" hangingPunct="1" latinLnBrk="0" marL="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algn="l" defTabSz="457200" eaLnBrk="1" hangingPunct="1" latinLnBrk="0" marL="4572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algn="l" defTabSz="457200" eaLnBrk="1" hangingPunct="1" latinLnBrk="0" marL="9144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algn="l" defTabSz="457200" eaLnBrk="1" hangingPunct="1" latinLnBrk="0" marL="13716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algn="l" defTabSz="457200" eaLnBrk="1" hangingPunct="1" latinLnBrk="0" marL="18288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algn="l" defTabSz="457200" eaLnBrk="1" hangingPunct="1" latinLnBrk="0" marL="22860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algn="l" defTabSz="457200" eaLnBrk="1" hangingPunct="1" latinLnBrk="0" marL="27432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algn="l" defTabSz="457200" eaLnBrk="1" hangingPunct="1" latinLnBrk="0" marL="32004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algn="l" defTabSz="457200" eaLnBrk="1" hangingPunct="1" latinLnBrk="0" marL="36576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1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1048680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ah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048681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ah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048682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ah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048683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ah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048684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ah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048685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ah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048686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ah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048687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ah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048688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ah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048689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ah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048690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ah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048691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ah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13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048692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ah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048693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ah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048694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ah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048695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ah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048696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ah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048697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ah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048698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ah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048699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ah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048700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ah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048701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ah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048702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ah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048703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ah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1048704" name="Rectangle 6"/>
          <p:cNvSpPr/>
          <p:nvPr/>
        </p:nvSpPr>
        <p:spPr>
          <a:xfrm>
            <a:off x="0" y="0"/>
            <a:ext cx="182880" cy="6858000"/>
          </a:xfrm>
          <a:prstGeom prst="rect"/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48705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/>
        </p:spPr>
        <p:txBody>
          <a:bodyPr anchor="t" bIns="45720" lIns="91440" rIns="91440" rtlCol="0" tIns="45720" vert="horz">
            <a:normAutofit/>
          </a:bodyPr>
          <a:p>
            <a:r>
              <a:rPr lang="en-US"/>
              <a:t>Click to edit Master title style</a:t>
            </a:r>
            <a:endParaRPr dirty="0" lang="en-US"/>
          </a:p>
        </p:txBody>
      </p:sp>
      <p:sp>
        <p:nvSpPr>
          <p:cNvPr id="1048706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/>
        </p:spPr>
        <p:txBody>
          <a:bodyPr bIns="45720" lIns="91440" rIns="91440" rtlCol="0" tIns="45720" vert="horz">
            <a:normAutofit/>
          </a:bodyPr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 lang="en-US"/>
          </a:p>
        </p:txBody>
      </p:sp>
      <p:sp>
        <p:nvSpPr>
          <p:cNvPr id="1048707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/>
        </p:spPr>
        <p:txBody>
          <a:bodyPr anchor="ctr" bIns="45720" lIns="91440" rIns="91440" rtlCol="0" tIns="45720" vert="horz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F529AB-4DEC-4C29-AA08-8B1329FCDBED}" type="datetimeFigureOut">
              <a:rPr lang="en-US" smtClean="0"/>
              <a:t>2/27/2022</a:t>
            </a:fld>
            <a:endParaRPr lang="en-US"/>
          </a:p>
        </p:txBody>
      </p:sp>
      <p:sp>
        <p:nvSpPr>
          <p:cNvPr id="104870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/>
        </p:spPr>
        <p:txBody>
          <a:bodyPr anchor="ctr" bIns="45720" lIns="91440" rIns="91440" rtlCol="0" tIns="45720" vert="horz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048709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/>
        </p:spPr>
        <p:txBody>
          <a:bodyPr anchor="ctr" bIns="45720" lIns="91440" rIns="91440" rtlCol="0" tIns="45720" vert="horz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656DA0EC-7243-4A74-B6BE-632733199412}" type="slidenum">
              <a:rPr lang="en-US" smtClean="0"/>
              <a:t>‹#›</a:t>
            </a:fld>
            <a:endParaRPr lang="en-US"/>
          </a:p>
        </p:txBody>
      </p:sp>
    </p:spTree>
  </p:cSld>
  <p:clrMap accent1="accent1" accent2="accent2" accent3="accent3" accent4="accent4" accent5="accent5" accent6="accent6" bg1="lt1" bg2="lt2" tx1="dk1" tx2="dk2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  <p:sldLayoutId id="2147483718" r:id="rId12"/>
    <p:sldLayoutId id="2147483719" r:id="rId13"/>
    <p:sldLayoutId id="2147483720" r:id="rId14"/>
    <p:sldLayoutId id="2147483721" r:id="rId15"/>
    <p:sldLayoutId id="2147483722" r:id="rId16"/>
    <p:sldLayoutId id="2147483723" r:id="rId17"/>
  </p:sldLayoutIdLst>
  <p:txStyles>
    <p:titleStyle>
      <a:lvl1pPr algn="l" defTabSz="457200" eaLnBrk="1" hangingPunct="1" latinLnBrk="0" rtl="0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algn="l" defTabSz="457200" eaLnBrk="1" hangingPunct="1" indent="-342900" latinLnBrk="0" marL="342900" rtl="0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algn="l" defTabSz="457200" eaLnBrk="1" hangingPunct="1" indent="-285750" latinLnBrk="0" marL="742950" rtl="0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algn="l" defTabSz="457200" eaLnBrk="1" hangingPunct="1" indent="-228600" latinLnBrk="0" marL="1143000" rtl="0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algn="l" defTabSz="457200" eaLnBrk="1" hangingPunct="1" indent="-228600" latinLnBrk="0" marL="1600200" rtl="0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algn="l" defTabSz="457200" eaLnBrk="1" hangingPunct="1" indent="-228600" latinLnBrk="0" marL="2057400" rtl="0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algn="l" defTabSz="457200" eaLnBrk="1" hangingPunct="1" indent="-228600" latinLnBrk="0" marL="2514600" rtl="0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algn="l" defTabSz="457200" eaLnBrk="1" hangingPunct="1" indent="-228600" latinLnBrk="0" marL="2971800" rtl="0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algn="l" defTabSz="457200" eaLnBrk="1" hangingPunct="1" indent="-228600" latinLnBrk="0" marL="3429000" rtl="0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algn="l" defTabSz="457200" eaLnBrk="1" hangingPunct="1" indent="-228600" latinLnBrk="0" marL="3886200" rtl="0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457200" eaLnBrk="1" hangingPunct="1" latinLnBrk="0" marL="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algn="l" defTabSz="457200" eaLnBrk="1" hangingPunct="1" latinLnBrk="0" marL="4572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algn="l" defTabSz="457200" eaLnBrk="1" hangingPunct="1" latinLnBrk="0" marL="9144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algn="l" defTabSz="457200" eaLnBrk="1" hangingPunct="1" latinLnBrk="0" marL="13716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algn="l" defTabSz="457200" eaLnBrk="1" hangingPunct="1" latinLnBrk="0" marL="18288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algn="l" defTabSz="457200" eaLnBrk="1" hangingPunct="1" latinLnBrk="0" marL="22860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algn="l" defTabSz="457200" eaLnBrk="1" hangingPunct="1" latinLnBrk="0" marL="27432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algn="l" defTabSz="457200" eaLnBrk="1" hangingPunct="1" latinLnBrk="0" marL="32004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algn="l" defTabSz="457200" eaLnBrk="1" hangingPunct="1" latinLnBrk="0" marL="36576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6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8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/>
        </p:spPr>
        <p:txBody>
          <a:bodyPr anchor="ctr" bIns="45720" lIns="91440" rIns="91440" rtlCol="0" tIns="45720" vert="horz">
            <a:normAutofit/>
          </a:bodyPr>
          <a:p>
            <a:r>
              <a:rPr lang="en-US" smtClean="0"/>
              <a:t>Click to edit Master title style</a:t>
            </a:r>
            <a:endParaRPr dirty="0" lang="en-US"/>
          </a:p>
        </p:txBody>
      </p:sp>
      <p:sp>
        <p:nvSpPr>
          <p:cNvPr id="104862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/>
        </p:spPr>
        <p:txBody>
          <a:bodyPr anchor="ctr" bIns="45720" lIns="91440" rIns="91440" rtlCol="0" tIns="45720" vert="horz">
            <a:normAutofit/>
          </a:bodyPr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 lang="en-US"/>
          </a:p>
        </p:txBody>
      </p:sp>
      <p:sp>
        <p:nvSpPr>
          <p:cNvPr id="1048630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/>
        </p:spPr>
        <p:txBody>
          <a:bodyPr anchor="ctr" bIns="45720" lIns="91440" rIns="91440" rtlCol="0" tIns="45720" vert="horz"/>
          <a:lstStyle>
            <a:lvl1pPr algn="r">
              <a:defRPr b="1" sz="900" i="0">
                <a:solidFill>
                  <a:schemeClr val="tx1">
                    <a:lumMod val="75000"/>
                  </a:schemeClr>
                </a:solidFill>
                <a:effectLst>
                  <a:outerShdw algn="tl" blurRad="50800" dir="2700000" dist="38100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dirty="0" lang="en-US"/>
              <a:t>4/1/2022</a:t>
            </a:fld>
            <a:endParaRPr dirty="0" lang="en-US"/>
          </a:p>
        </p:txBody>
      </p:sp>
      <p:sp>
        <p:nvSpPr>
          <p:cNvPr id="104863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/>
        </p:spPr>
        <p:txBody>
          <a:bodyPr anchor="ctr" bIns="45720" lIns="91440" rIns="91440" rtlCol="0" tIns="45720" vert="horz"/>
          <a:lstStyle>
            <a:lvl1pPr algn="l">
              <a:defRPr b="1" sz="900" i="0">
                <a:solidFill>
                  <a:schemeClr val="tx1">
                    <a:lumMod val="75000"/>
                  </a:schemeClr>
                </a:solidFill>
                <a:effectLst>
                  <a:outerShdw algn="tl" blurRad="50800" dir="2700000" dist="38100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dirty="0" lang="en-US"/>
          </a:p>
        </p:txBody>
      </p:sp>
      <p:sp>
        <p:nvSpPr>
          <p:cNvPr id="104863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/>
        </p:spPr>
        <p:txBody>
          <a:bodyPr anchor="ctr" bIns="45720" lIns="91440" rIns="91440" rtlCol="0" tIns="45720" vert="horz"/>
          <a:lstStyle>
            <a:lvl1pPr algn="r">
              <a:defRPr b="1" sz="900" i="0">
                <a:solidFill>
                  <a:schemeClr val="tx1">
                    <a:lumMod val="75000"/>
                  </a:schemeClr>
                </a:solidFill>
                <a:effectLst>
                  <a:outerShdw algn="tl" blurRad="50800" dir="2700000" dist="38100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dirty="0" lang="en-US"/>
              <a:t>‹#›</a:t>
            </a:fld>
            <a:endParaRPr dirty="0" lang="en-US"/>
          </a:p>
        </p:txBody>
      </p:sp>
    </p:spTree>
  </p:cSld>
  <p:clrMap accent1="accent1" accent2="accent2" accent3="accent3" accent4="accent4" accent5="accent5" accent6="accent6" bg1="dk1" bg2="dk2" tx1="lt1" tx2="lt2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  <p:sldLayoutId id="2147483687" r:id="rId16"/>
    <p:sldLayoutId id="2147483688" r:id="rId17"/>
  </p:sldLayoutIdLst>
  <p:txStyles>
    <p:titleStyle>
      <a:lvl1pPr algn="l" defTabSz="457200" eaLnBrk="1" hangingPunct="1" latinLnBrk="0" rtl="0">
        <a:spcBef>
          <a:spcPct val="0"/>
        </a:spcBef>
        <a:buNone/>
        <a:defRPr cap="all" sz="3200" kern="1200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algn="tl" blurRad="28575" dir="14040000" dist="38100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algn="l" defTabSz="457200" eaLnBrk="1" hangingPunct="1" indent="-285750" latinLnBrk="0" marL="285750" rtl="0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cap="small" sz="2000" kern="1200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algn="tl" blurRad="44450" dir="13860000" dist="12700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algn="l" defTabSz="457200" eaLnBrk="1" hangingPunct="1" indent="-285750" latinLnBrk="0" marL="742950" rtl="0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cap="small" sz="1800" kern="1200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algn="tl" blurRad="44450" dir="13860000" dist="12700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algn="l" defTabSz="457200" eaLnBrk="1" hangingPunct="1" indent="-285750" latinLnBrk="0" marL="1200150" rtl="0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cap="small" sz="1600" kern="1200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algn="tl" blurRad="44450" dir="13860000" dist="12700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algn="l" defTabSz="457200" eaLnBrk="1" hangingPunct="1" indent="-171450" latinLnBrk="0" marL="1543050" rtl="0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cap="small" sz="1400" kern="1200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algn="tl" blurRad="44450" dir="13860000" dist="12700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algn="l" defTabSz="457200" eaLnBrk="1" hangingPunct="1" indent="-171450" latinLnBrk="0" marL="2000250" rtl="0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cap="small" sz="1400" kern="1200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algn="tl" blurRad="44450" dir="13860000" dist="12700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algn="l" defTabSz="457200" eaLnBrk="1" hangingPunct="1" indent="-228600" latinLnBrk="0" marL="2514600" rtl="0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cap="small" sz="1200" kern="1200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algn="tl" blurRad="44450" dir="13860000" dist="12700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algn="l" defTabSz="457200" eaLnBrk="1" hangingPunct="1" indent="-228600" latinLnBrk="0" marL="2971800" rtl="0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cap="small" sz="1200" kern="1200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algn="tl" blurRad="44450" dir="13860000" dist="12700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algn="l" defTabSz="457200" eaLnBrk="1" hangingPunct="1" indent="-228600" latinLnBrk="0" marL="3429000" rtl="0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cap="small" sz="1200" kern="1200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algn="tl" blurRad="44450" dir="13860000" dist="12700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algn="l" defTabSz="457200" eaLnBrk="1" hangingPunct="1" indent="-228600" latinLnBrk="0" marL="3886200" rtl="0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cap="small" sz="1200" kern="1200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algn="tl" blurRad="44450" dir="13860000" dist="12700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457200" eaLnBrk="1" hangingPunct="1" latinLnBrk="0" marL="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algn="l" defTabSz="457200" eaLnBrk="1" hangingPunct="1" latinLnBrk="0" marL="4572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algn="l" defTabSz="457200" eaLnBrk="1" hangingPunct="1" latinLnBrk="0" marL="9144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algn="l" defTabSz="457200" eaLnBrk="1" hangingPunct="1" latinLnBrk="0" marL="13716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algn="l" defTabSz="457200" eaLnBrk="1" hangingPunct="1" latinLnBrk="0" marL="18288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algn="l" defTabSz="457200" eaLnBrk="1" hangingPunct="1" latinLnBrk="0" marL="22860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algn="l" defTabSz="457200" eaLnBrk="1" hangingPunct="1" latinLnBrk="0" marL="27432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algn="l" defTabSz="457200" eaLnBrk="1" hangingPunct="1" latinLnBrk="0" marL="32004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algn="l" defTabSz="457200" eaLnBrk="1" hangingPunct="1" latinLnBrk="0" marL="36576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image" Target="../media/image6.jpeg"/><Relationship Id="rId2" Type="http://schemas.openxmlformats.org/officeDocument/2006/relationships/slideLayout" Target="../slideLayouts/slideLayout14.xml"/></Relationships>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4.xml"/></Relationships>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/Relationships>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image" Target="../media/image27.jpeg"/><Relationship Id="rId2" Type="http://schemas.openxmlformats.org/officeDocument/2006/relationships/image" Target="../media/image28.png"/><Relationship Id="rId3" Type="http://schemas.openxmlformats.org/officeDocument/2006/relationships/image" Target="../media/image29.jpe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3.xml"/></Relationships>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14.xml"/></Relationships>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image" Target="../media/image32.png"/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slideLayout" Target="../slideLayouts/slideLayout30.xml"/><Relationship Id="rId6" Type="http://schemas.openxmlformats.org/officeDocument/2006/relationships/notesSlide" Target="../notesSlides/notesSlide4.xml"/></Relationships>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5.xml"/></Relationships>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slideLayout" Target="../slideLayouts/slideLayout19.xml"/></Relationships>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image" Target="../media/image36.png"/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6" Type="http://schemas.openxmlformats.org/officeDocument/2006/relationships/slideLayout" Target="../slideLayouts/slideLayout13.xml"/></Relationships>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tags" Target="../tags/tag1.xml"/><Relationship Id="rId2" Type="http://schemas.openxmlformats.org/officeDocument/2006/relationships/slideLayout" Target="../slideLayouts/slideLayout14.xml"/><Relationship Id="rId3" Type="http://schemas.openxmlformats.org/officeDocument/2006/relationships/notesSlide" Target="../notesSlides/notesSlide6.xml"/></Relationships>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image" Target="../media/image40.jpeg"/><Relationship Id="rId2" Type="http://schemas.openxmlformats.org/officeDocument/2006/relationships/image" Target="../media/image41.jpeg"/><Relationship Id="rId3" Type="http://schemas.openxmlformats.org/officeDocument/2006/relationships/image" Target="../media/image42.jpeg"/><Relationship Id="rId4" Type="http://schemas.openxmlformats.org/officeDocument/2006/relationships/image" Target="../media/image43.jpeg"/><Relationship Id="rId5" Type="http://schemas.openxmlformats.org/officeDocument/2006/relationships/slideLayout" Target="../slideLayouts/slideLayout14.xml"/><Relationship Id="rId6" Type="http://schemas.openxmlformats.org/officeDocument/2006/relationships/notesSlide" Target="../notesSlides/notesSlide7.xml"/></Relationships>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slideLayout" Target="../slideLayouts/slideLayout19.xml"/><Relationship Id="rId3" Type="http://schemas.openxmlformats.org/officeDocument/2006/relationships/notesSlide" Target="../notesSlides/notesSlide8.xml"/></Relationships>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image" Target="../media/image45.jpeg"/><Relationship Id="rId2" Type="http://schemas.openxmlformats.org/officeDocument/2006/relationships/image" Target="../media/image46.jpeg"/><Relationship Id="rId3" Type="http://schemas.openxmlformats.org/officeDocument/2006/relationships/slideLayout" Target="../slideLayouts/slideLayout14.xml"/></Relationships>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image" Target="../media/image10.jpeg"/><Relationship Id="rId2" Type="http://schemas.openxmlformats.org/officeDocument/2006/relationships/image" Target="../media/image11.jpeg"/><Relationship Id="rId3" Type="http://schemas.openxmlformats.org/officeDocument/2006/relationships/slideLayout" Target="../slideLayouts/slideLayout88.xml"/></Relationships>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image" Target="../media/image12.jpeg"/><Relationship Id="rId2" Type="http://schemas.openxmlformats.org/officeDocument/2006/relationships/slideLayout" Target="../slideLayouts/slideLayout64.xml"/><Relationship Id="rId3" Type="http://schemas.openxmlformats.org/officeDocument/2006/relationships/notesSlide" Target="../notesSlides/notesSlide1.xml"/></Relationships>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image" Target="../media/image13.jpeg"/><Relationship Id="rId2" Type="http://schemas.openxmlformats.org/officeDocument/2006/relationships/image" Target="../media/image14.jpeg"/><Relationship Id="rId3" Type="http://schemas.openxmlformats.org/officeDocument/2006/relationships/image" Target="../media/image15.jpeg"/><Relationship Id="rId4" Type="http://schemas.openxmlformats.org/officeDocument/2006/relationships/slideLayout" Target="../slideLayouts/slideLayout71.xml"/></Relationships>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image" Target="../media/image16.jpeg"/><Relationship Id="rId2" Type="http://schemas.openxmlformats.org/officeDocument/2006/relationships/image" Target="../media/image17.jpeg"/><Relationship Id="rId3" Type="http://schemas.openxmlformats.org/officeDocument/2006/relationships/image" Target="../media/image18.jpeg"/><Relationship Id="rId4" Type="http://schemas.openxmlformats.org/officeDocument/2006/relationships/slideLayout" Target="../slideLayouts/slideLayout1.xml"/></Relationships>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image" Target="../media/image19.jpeg"/><Relationship Id="rId2" Type="http://schemas.openxmlformats.org/officeDocument/2006/relationships/image" Target="../media/image20.jpeg"/><Relationship Id="rId3" Type="http://schemas.openxmlformats.org/officeDocument/2006/relationships/image" Target="../media/image21.jpeg"/><Relationship Id="rId4" Type="http://schemas.openxmlformats.org/officeDocument/2006/relationships/image" Target="../media/image22.jpeg"/><Relationship Id="rId5" Type="http://schemas.openxmlformats.org/officeDocument/2006/relationships/slideLayout" Target="../slideLayouts/slideLayout18.xml"/></Relationships>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image" Target="../media/image23.jpeg"/><Relationship Id="rId2" Type="http://schemas.openxmlformats.org/officeDocument/2006/relationships/image" Target="../media/image24.jpeg"/><Relationship Id="rId3" Type="http://schemas.openxmlformats.org/officeDocument/2006/relationships/image" Target="../media/image25.jpeg"/><Relationship Id="rId4" Type="http://schemas.openxmlformats.org/officeDocument/2006/relationships/slideLayout" Target="../slideLayouts/slideLayout6.xml"/></Relationships>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7" name="Content Placeholder 2"/>
          <p:cNvSpPr>
            <a:spLocks noGrp="1"/>
          </p:cNvSpPr>
          <p:nvPr>
            <p:ph idx="1"/>
          </p:nvPr>
        </p:nvSpPr>
        <p:spPr>
          <a:xfrm>
            <a:off x="4864608" y="128016"/>
            <a:ext cx="7327392" cy="6583680"/>
          </a:xfrm>
        </p:spPr>
        <p:txBody>
          <a:bodyPr>
            <a:normAutofit fontScale="90000" lnSpcReduction="20000"/>
          </a:bodyPr>
          <a:p>
            <a:pPr indent="-457200" lvl="0" marL="457200">
              <a:spcBef>
                <a:spcPts val="0"/>
              </a:spcBef>
              <a:buClrTx/>
              <a:buFont typeface="Arial" panose="020B0604020202020204" pitchFamily="34" charset="0"/>
              <a:buChar char="•"/>
            </a:pPr>
            <a:r>
              <a:rPr dirty="0" sz="4000" lang="en-US">
                <a:solidFill>
                  <a:srgbClr val="0070C0"/>
                </a:solidFill>
                <a:latin typeface="Tw Cen MT" panose="020B0602020104020603"/>
              </a:rPr>
              <a:t>“Hi! My name is </a:t>
            </a:r>
            <a:r>
              <a:rPr altLang="en" dirty="0" sz="4000" lang="en-US">
                <a:solidFill>
                  <a:srgbClr val="0070C0"/>
                </a:solidFill>
                <a:latin typeface="Tw Cen MT" panose="020B0602020104020603"/>
              </a:rPr>
              <a:t>S</a:t>
            </a:r>
            <a:r>
              <a:rPr altLang="en" dirty="0" sz="4000" lang="en-US">
                <a:solidFill>
                  <a:srgbClr val="0070C0"/>
                </a:solidFill>
                <a:latin typeface="Tw Cen MT" panose="020B0602020104020603"/>
              </a:rPr>
              <a:t>i</a:t>
            </a:r>
            <a:r>
              <a:rPr altLang="en" dirty="0" sz="4000" lang="en-US">
                <a:solidFill>
                  <a:srgbClr val="0070C0"/>
                </a:solidFill>
                <a:latin typeface="Tw Cen MT" panose="020B0602020104020603"/>
              </a:rPr>
              <a:t>r</a:t>
            </a:r>
            <a:r>
              <a:rPr altLang="en" dirty="0" sz="4000" lang="en-US">
                <a:solidFill>
                  <a:srgbClr val="0070C0"/>
                </a:solidFill>
                <a:latin typeface="Tw Cen MT" panose="020B0602020104020603"/>
              </a:rPr>
              <a:t> </a:t>
            </a:r>
            <a:r>
              <a:rPr altLang="en" dirty="0" sz="4000" lang="en-US">
                <a:solidFill>
                  <a:srgbClr val="0070C0"/>
                </a:solidFill>
                <a:latin typeface="Tw Cen MT" panose="020B0602020104020603"/>
              </a:rPr>
              <a:t>M</a:t>
            </a:r>
            <a:r>
              <a:rPr altLang="en" dirty="0" sz="4000" lang="en-US">
                <a:solidFill>
                  <a:srgbClr val="0070C0"/>
                </a:solidFill>
                <a:latin typeface="Tw Cen MT" panose="020B0602020104020603"/>
              </a:rPr>
              <a:t>a</a:t>
            </a:r>
            <a:r>
              <a:rPr altLang="en" dirty="0" sz="4000" lang="en-US">
                <a:solidFill>
                  <a:srgbClr val="0070C0"/>
                </a:solidFill>
                <a:latin typeface="Tw Cen MT" panose="020B0602020104020603"/>
              </a:rPr>
              <a:t>i</a:t>
            </a:r>
            <a:r>
              <a:rPr altLang="en" dirty="0" sz="4000" lang="en-US">
                <a:solidFill>
                  <a:srgbClr val="0070C0"/>
                </a:solidFill>
                <a:latin typeface="Tw Cen MT" panose="020B0602020104020603"/>
              </a:rPr>
              <a:t>n</a:t>
            </a:r>
            <a:r>
              <a:rPr altLang="en" dirty="0" sz="4000" lang="en-US">
                <a:solidFill>
                  <a:srgbClr val="0070C0"/>
                </a:solidFill>
                <a:latin typeface="Tw Cen MT" panose="020B0602020104020603"/>
              </a:rPr>
              <a:t>a</a:t>
            </a:r>
            <a:r>
              <a:rPr altLang="en-GB" dirty="0" sz="4000" lang="en-US">
                <a:solidFill>
                  <a:srgbClr val="0070C0"/>
                </a:solidFill>
                <a:latin typeface="Tw Cen MT" panose="020B0602020104020603"/>
              </a:rPr>
              <a:t>,</a:t>
            </a:r>
            <a:r>
              <a:rPr altLang="en" dirty="0" sz="4000" lang="en-US">
                <a:solidFill>
                  <a:srgbClr val="0070C0"/>
                </a:solidFill>
                <a:latin typeface="Tw Cen MT" panose="020B0602020104020603"/>
              </a:rPr>
              <a:t>a</a:t>
            </a:r>
            <a:r>
              <a:rPr altLang="en" dirty="0" sz="4000" lang="en-US">
                <a:solidFill>
                  <a:srgbClr val="0070C0"/>
                </a:solidFill>
                <a:latin typeface="Tw Cen MT" panose="020B0602020104020603"/>
              </a:rPr>
              <a:t>n</a:t>
            </a:r>
            <a:r>
              <a:rPr altLang="en" dirty="0" sz="4000" lang="en-US">
                <a:solidFill>
                  <a:srgbClr val="0070C0"/>
                </a:solidFill>
                <a:latin typeface="Tw Cen MT" panose="020B0602020104020603"/>
              </a:rPr>
              <a:t> </a:t>
            </a:r>
            <a:r>
              <a:rPr altLang="en" dirty="0" sz="4000" lang="en-US">
                <a:solidFill>
                  <a:srgbClr val="0070C0"/>
                </a:solidFill>
                <a:latin typeface="Tw Cen MT" panose="020B0602020104020603"/>
              </a:rPr>
              <a:t>I</a:t>
            </a:r>
            <a:r>
              <a:rPr altLang="en" dirty="0" sz="4000" lang="en-US">
                <a:solidFill>
                  <a:srgbClr val="0070C0"/>
                </a:solidFill>
                <a:latin typeface="Tw Cen MT" panose="020B0602020104020603"/>
              </a:rPr>
              <a:t>T</a:t>
            </a:r>
            <a:r>
              <a:rPr altLang="en" dirty="0" sz="4000" lang="en-US">
                <a:solidFill>
                  <a:srgbClr val="0070C0"/>
                </a:solidFill>
                <a:latin typeface="Tw Cen MT" panose="020B0602020104020603"/>
              </a:rPr>
              <a:t> </a:t>
            </a:r>
            <a:r>
              <a:rPr altLang="en" dirty="0" sz="4000" lang="en-US">
                <a:solidFill>
                  <a:srgbClr val="0070C0"/>
                </a:solidFill>
                <a:latin typeface="Tw Cen MT" panose="020B0602020104020603"/>
              </a:rPr>
              <a:t>S</a:t>
            </a:r>
            <a:r>
              <a:rPr altLang="en" dirty="0" sz="4000" lang="en-US">
                <a:solidFill>
                  <a:srgbClr val="0070C0"/>
                </a:solidFill>
                <a:latin typeface="Tw Cen MT" panose="020B0602020104020603"/>
              </a:rPr>
              <a:t>p</a:t>
            </a:r>
            <a:r>
              <a:rPr altLang="en" dirty="0" sz="4000" lang="en-US">
                <a:solidFill>
                  <a:srgbClr val="0070C0"/>
                </a:solidFill>
                <a:latin typeface="Tw Cen MT" panose="020B0602020104020603"/>
              </a:rPr>
              <a:t>e</a:t>
            </a:r>
            <a:r>
              <a:rPr altLang="en" dirty="0" sz="4000" lang="en-US">
                <a:solidFill>
                  <a:srgbClr val="0070C0"/>
                </a:solidFill>
                <a:latin typeface="Tw Cen MT" panose="020B0602020104020603"/>
              </a:rPr>
              <a:t>c</a:t>
            </a:r>
            <a:r>
              <a:rPr altLang="en" dirty="0" sz="4000" lang="en-US">
                <a:solidFill>
                  <a:srgbClr val="0070C0"/>
                </a:solidFill>
                <a:latin typeface="Tw Cen MT" panose="020B0602020104020603"/>
              </a:rPr>
              <a:t>i</a:t>
            </a:r>
            <a:r>
              <a:rPr altLang="en" dirty="0" sz="4000" lang="en-US">
                <a:solidFill>
                  <a:srgbClr val="0070C0"/>
                </a:solidFill>
                <a:latin typeface="Tw Cen MT" panose="020B0602020104020603"/>
              </a:rPr>
              <a:t>a</a:t>
            </a:r>
            <a:r>
              <a:rPr altLang="en" dirty="0" sz="4000" lang="en-US">
                <a:solidFill>
                  <a:srgbClr val="0070C0"/>
                </a:solidFill>
                <a:latin typeface="Tw Cen MT" panose="020B0602020104020603"/>
              </a:rPr>
              <a:t>list </a:t>
            </a:r>
            <a:r>
              <a:rPr dirty="0" sz="4000" lang="en-US">
                <a:solidFill>
                  <a:srgbClr val="0070C0"/>
                </a:solidFill>
                <a:latin typeface="Tw Cen MT" panose="020B0602020104020603"/>
              </a:rPr>
              <a:t>b</a:t>
            </a:r>
            <a:r>
              <a:rPr dirty="0" sz="4000" lang="en-US">
                <a:solidFill>
                  <a:srgbClr val="0070C0"/>
                </a:solidFill>
                <a:latin typeface="Tw Cen MT" panose="020B0602020104020603"/>
              </a:rPr>
              <a:t>y</a:t>
            </a:r>
            <a:r>
              <a:rPr dirty="0" sz="4000" lang="en-US">
                <a:solidFill>
                  <a:srgbClr val="0070C0"/>
                </a:solidFill>
                <a:latin typeface="Tw Cen MT" panose="020B0602020104020603"/>
              </a:rPr>
              <a:t> </a:t>
            </a:r>
            <a:r>
              <a:rPr altLang="en" dirty="0" sz="4000" lang="en-US">
                <a:solidFill>
                  <a:srgbClr val="0070C0"/>
                </a:solidFill>
                <a:latin typeface="Tw Cen MT" panose="020B0602020104020603"/>
              </a:rPr>
              <a:t>proffession</a:t>
            </a:r>
            <a:r>
              <a:rPr altLang="en" dirty="0" sz="4000" lang="en-US">
                <a:solidFill>
                  <a:srgbClr val="0070C0"/>
                </a:solidFill>
                <a:latin typeface="Tw Cen MT" panose="020B0602020104020603"/>
              </a:rPr>
              <a:t>.</a:t>
            </a:r>
            <a:r>
              <a:rPr altLang="en" dirty="0" sz="4000" lang="en-US">
                <a:solidFill>
                  <a:srgbClr val="0070C0"/>
                </a:solidFill>
                <a:latin typeface="Tw Cen MT" panose="020B0602020104020603"/>
              </a:rPr>
              <a:t> </a:t>
            </a:r>
            <a:endParaRPr altLang="en-US" lang="zh-CN"/>
          </a:p>
          <a:p>
            <a:pPr indent="-457200" lvl="0" marL="457200">
              <a:spcBef>
                <a:spcPts val="0"/>
              </a:spcBef>
              <a:buClrTx/>
              <a:buFont typeface="Arial" panose="020B0604020202020204" pitchFamily="34" charset="0"/>
              <a:buChar char="•"/>
            </a:pPr>
            <a:r>
              <a:rPr dirty="0" sz="4000" lang="en-US">
                <a:solidFill>
                  <a:srgbClr val="0070C0"/>
                </a:solidFill>
                <a:latin typeface="Tw Cen MT" panose="020B0602020104020603"/>
              </a:rPr>
              <a:t>I </a:t>
            </a:r>
            <a:r>
              <a:rPr dirty="0" sz="4000" lang="en-US">
                <a:solidFill>
                  <a:srgbClr val="0070C0"/>
                </a:solidFill>
                <a:latin typeface="Tw Cen MT" panose="020B0602020104020603"/>
              </a:rPr>
              <a:t>w</a:t>
            </a:r>
            <a:r>
              <a:rPr dirty="0" sz="4000" lang="en-US">
                <a:solidFill>
                  <a:srgbClr val="0070C0"/>
                </a:solidFill>
                <a:latin typeface="Tw Cen MT" panose="020B0602020104020603"/>
              </a:rPr>
              <a:t>a</a:t>
            </a:r>
            <a:r>
              <a:rPr dirty="0" sz="4000" lang="en-US">
                <a:solidFill>
                  <a:srgbClr val="0070C0"/>
                </a:solidFill>
                <a:latin typeface="Tw Cen MT" panose="020B0602020104020603"/>
              </a:rPr>
              <a:t>s</a:t>
            </a:r>
            <a:r>
              <a:rPr dirty="0" sz="4000" lang="en-US">
                <a:solidFill>
                  <a:srgbClr val="0070C0"/>
                </a:solidFill>
                <a:latin typeface="Tw Cen MT" panose="020B0602020104020603"/>
              </a:rPr>
              <a:t> </a:t>
            </a:r>
            <a:r>
              <a:rPr dirty="0" sz="4000" lang="en-US">
                <a:solidFill>
                  <a:srgbClr val="0070C0"/>
                </a:solidFill>
                <a:latin typeface="Tw Cen MT" panose="020B0602020104020603"/>
              </a:rPr>
              <a:t>a</a:t>
            </a:r>
            <a:r>
              <a:rPr dirty="0" sz="4000" lang="en-US">
                <a:solidFill>
                  <a:srgbClr val="0070C0"/>
                </a:solidFill>
                <a:latin typeface="Tw Cen MT" panose="020B0602020104020603"/>
              </a:rPr>
              <a:t> </a:t>
            </a:r>
            <a:r>
              <a:rPr dirty="0" sz="4000" lang="en-US">
                <a:solidFill>
                  <a:srgbClr val="0070C0"/>
                </a:solidFill>
                <a:latin typeface="Tw Cen MT" panose="020B0602020104020603"/>
              </a:rPr>
              <a:t>c</a:t>
            </a:r>
            <a:r>
              <a:rPr dirty="0" sz="4000" lang="en-US">
                <a:solidFill>
                  <a:srgbClr val="0070C0"/>
                </a:solidFill>
                <a:latin typeface="Tw Cen MT" panose="020B0602020104020603"/>
              </a:rPr>
              <a:t>a</a:t>
            </a:r>
            <a:r>
              <a:rPr dirty="0" sz="4000" lang="en-US">
                <a:solidFill>
                  <a:srgbClr val="0070C0"/>
                </a:solidFill>
                <a:latin typeface="Tw Cen MT" panose="020B0602020104020603"/>
              </a:rPr>
              <a:t>m</a:t>
            </a:r>
            <a:r>
              <a:rPr dirty="0" sz="4000" lang="en-US">
                <a:solidFill>
                  <a:srgbClr val="0070C0"/>
                </a:solidFill>
                <a:latin typeface="Tw Cen MT" panose="020B0602020104020603"/>
              </a:rPr>
              <a:t>p</a:t>
            </a:r>
            <a:r>
              <a:rPr dirty="0" sz="4000" lang="en-US">
                <a:solidFill>
                  <a:srgbClr val="0070C0"/>
                </a:solidFill>
                <a:latin typeface="Tw Cen MT" panose="020B0602020104020603"/>
              </a:rPr>
              <a:t>u</a:t>
            </a:r>
            <a:r>
              <a:rPr dirty="0" sz="4000" lang="en-US">
                <a:solidFill>
                  <a:srgbClr val="0070C0"/>
                </a:solidFill>
                <a:latin typeface="Tw Cen MT" panose="020B0602020104020603"/>
              </a:rPr>
              <a:t>s</a:t>
            </a:r>
            <a:r>
              <a:rPr dirty="0" sz="4000" lang="en-US">
                <a:solidFill>
                  <a:srgbClr val="0070C0"/>
                </a:solidFill>
                <a:latin typeface="Tw Cen MT" panose="020B0602020104020603"/>
              </a:rPr>
              <a:t> </a:t>
            </a:r>
            <a:r>
              <a:rPr dirty="0" sz="4000" lang="en-US">
                <a:solidFill>
                  <a:srgbClr val="0070C0"/>
                </a:solidFill>
                <a:latin typeface="Tw Cen MT" panose="020B0602020104020603"/>
              </a:rPr>
              <a:t>s</a:t>
            </a:r>
            <a:r>
              <a:rPr dirty="0" sz="4000" lang="en-US">
                <a:solidFill>
                  <a:srgbClr val="0070C0"/>
                </a:solidFill>
                <a:latin typeface="Tw Cen MT" panose="020B0602020104020603"/>
              </a:rPr>
              <a:t>t</a:t>
            </a:r>
            <a:r>
              <a:rPr dirty="0" sz="4000" lang="en-US">
                <a:solidFill>
                  <a:srgbClr val="0070C0"/>
                </a:solidFill>
                <a:latin typeface="Tw Cen MT" panose="020B0602020104020603"/>
              </a:rPr>
              <a:t>u</a:t>
            </a:r>
            <a:r>
              <a:rPr dirty="0" sz="4000" lang="en-US">
                <a:solidFill>
                  <a:srgbClr val="0070C0"/>
                </a:solidFill>
                <a:latin typeface="Tw Cen MT" panose="020B0602020104020603"/>
              </a:rPr>
              <a:t>d</a:t>
            </a:r>
            <a:r>
              <a:rPr dirty="0" sz="4000" lang="en-US">
                <a:solidFill>
                  <a:srgbClr val="0070C0"/>
                </a:solidFill>
                <a:latin typeface="Tw Cen MT" panose="020B0602020104020603"/>
              </a:rPr>
              <a:t>e</a:t>
            </a:r>
            <a:r>
              <a:rPr dirty="0" sz="4000" lang="en-US">
                <a:solidFill>
                  <a:srgbClr val="0070C0"/>
                </a:solidFill>
                <a:latin typeface="Tw Cen MT" panose="020B0602020104020603"/>
              </a:rPr>
              <a:t>n</a:t>
            </a:r>
            <a:r>
              <a:rPr dirty="0" sz="4000" lang="en-US">
                <a:solidFill>
                  <a:srgbClr val="0070C0"/>
                </a:solidFill>
                <a:latin typeface="Tw Cen MT" panose="020B0602020104020603"/>
              </a:rPr>
              <a:t>t</a:t>
            </a:r>
            <a:r>
              <a:rPr dirty="0" sz="4000" lang="en-US">
                <a:solidFill>
                  <a:srgbClr val="0070C0"/>
                </a:solidFill>
                <a:latin typeface="Tw Cen MT" panose="020B0602020104020603"/>
              </a:rPr>
              <a:t> </a:t>
            </a:r>
            <a:r>
              <a:rPr dirty="0" sz="4000" lang="en-US">
                <a:solidFill>
                  <a:srgbClr val="0070C0"/>
                </a:solidFill>
                <a:latin typeface="Tw Cen MT" panose="020B0602020104020603"/>
              </a:rPr>
              <a:t>w</a:t>
            </a:r>
            <a:r>
              <a:rPr dirty="0" sz="4000" lang="en-US">
                <a:solidFill>
                  <a:srgbClr val="0070C0"/>
                </a:solidFill>
                <a:latin typeface="Tw Cen MT" panose="020B0602020104020603"/>
              </a:rPr>
              <a:t>h</a:t>
            </a:r>
            <a:r>
              <a:rPr dirty="0" sz="4000" lang="en-US">
                <a:solidFill>
                  <a:srgbClr val="0070C0"/>
                </a:solidFill>
                <a:latin typeface="Tw Cen MT" panose="020B0602020104020603"/>
              </a:rPr>
              <a:t>o</a:t>
            </a:r>
            <a:r>
              <a:rPr dirty="0" sz="4000" lang="en-US">
                <a:solidFill>
                  <a:srgbClr val="0070C0"/>
                </a:solidFill>
                <a:latin typeface="Tw Cen MT" panose="020B0602020104020603"/>
              </a:rPr>
              <a:t> </a:t>
            </a:r>
            <a:r>
              <a:rPr altLang="en" dirty="0" sz="4000" lang="en-US">
                <a:solidFill>
                  <a:srgbClr val="0070C0"/>
                </a:solidFill>
                <a:latin typeface="Tw Cen MT" panose="020B0602020104020603"/>
              </a:rPr>
              <a:t>was</a:t>
            </a:r>
            <a:r>
              <a:rPr altLang="en" dirty="0" sz="4000" lang="en-US">
                <a:solidFill>
                  <a:srgbClr val="0070C0"/>
                </a:solidFill>
                <a:latin typeface="Tw Cen MT" panose="020B0602020104020603"/>
              </a:rPr>
              <a:t> </a:t>
            </a:r>
            <a:r>
              <a:rPr dirty="0" sz="4000" lang="en-US">
                <a:solidFill>
                  <a:srgbClr val="0070C0"/>
                </a:solidFill>
                <a:latin typeface="Tw Cen MT" panose="020B0602020104020603"/>
              </a:rPr>
              <a:t>w</a:t>
            </a:r>
            <a:r>
              <a:rPr dirty="0" sz="4000" lang="en-US">
                <a:solidFill>
                  <a:srgbClr val="0070C0"/>
                </a:solidFill>
                <a:latin typeface="Tw Cen MT" panose="020B0602020104020603"/>
              </a:rPr>
              <a:t>o</a:t>
            </a:r>
            <a:r>
              <a:rPr dirty="0" sz="4000" lang="en-US">
                <a:solidFill>
                  <a:srgbClr val="0070C0"/>
                </a:solidFill>
                <a:latin typeface="Tw Cen MT" panose="020B0602020104020603"/>
              </a:rPr>
              <a:t>r</a:t>
            </a:r>
            <a:r>
              <a:rPr dirty="0" sz="4000" lang="en-US">
                <a:solidFill>
                  <a:srgbClr val="0070C0"/>
                </a:solidFill>
                <a:latin typeface="Tw Cen MT" panose="020B0602020104020603"/>
              </a:rPr>
              <a:t>r</a:t>
            </a:r>
            <a:r>
              <a:rPr dirty="0" sz="4000" lang="en-US">
                <a:solidFill>
                  <a:srgbClr val="0070C0"/>
                </a:solidFill>
                <a:latin typeface="Tw Cen MT" panose="020B0602020104020603"/>
              </a:rPr>
              <a:t>i</a:t>
            </a:r>
            <a:r>
              <a:rPr dirty="0" sz="4000" lang="en-US">
                <a:solidFill>
                  <a:srgbClr val="0070C0"/>
                </a:solidFill>
                <a:latin typeface="Tw Cen MT" panose="020B0602020104020603"/>
              </a:rPr>
              <a:t>e</a:t>
            </a:r>
            <a:r>
              <a:rPr dirty="0" sz="4000" lang="en-US">
                <a:solidFill>
                  <a:srgbClr val="0070C0"/>
                </a:solidFill>
                <a:latin typeface="Tw Cen MT" panose="020B0602020104020603"/>
              </a:rPr>
              <a:t>d</a:t>
            </a:r>
            <a:r>
              <a:rPr dirty="0" sz="4000" lang="en-US">
                <a:solidFill>
                  <a:srgbClr val="0070C0"/>
                </a:solidFill>
                <a:latin typeface="Tw Cen MT" panose="020B0602020104020603"/>
              </a:rPr>
              <a:t> </a:t>
            </a:r>
            <a:r>
              <a:rPr dirty="0" sz="4000" lang="en-US">
                <a:solidFill>
                  <a:srgbClr val="0070C0"/>
                </a:solidFill>
                <a:latin typeface="Tw Cen MT" panose="020B0602020104020603"/>
              </a:rPr>
              <a:t>a</a:t>
            </a:r>
            <a:r>
              <a:rPr dirty="0" sz="4000" lang="en-US">
                <a:solidFill>
                  <a:srgbClr val="0070C0"/>
                </a:solidFill>
                <a:latin typeface="Tw Cen MT" panose="020B0602020104020603"/>
              </a:rPr>
              <a:t>b</a:t>
            </a:r>
            <a:r>
              <a:rPr dirty="0" sz="4000" lang="en-US">
                <a:solidFill>
                  <a:srgbClr val="0070C0"/>
                </a:solidFill>
                <a:latin typeface="Tw Cen MT" panose="020B0602020104020603"/>
              </a:rPr>
              <a:t>o</a:t>
            </a:r>
            <a:r>
              <a:rPr dirty="0" sz="4000" lang="en-US">
                <a:solidFill>
                  <a:srgbClr val="0070C0"/>
                </a:solidFill>
                <a:latin typeface="Tw Cen MT" panose="020B0602020104020603"/>
              </a:rPr>
              <a:t>u</a:t>
            </a:r>
            <a:r>
              <a:rPr dirty="0" sz="4000" lang="en-US">
                <a:solidFill>
                  <a:srgbClr val="0070C0"/>
                </a:solidFill>
                <a:latin typeface="Tw Cen MT" panose="020B0602020104020603"/>
              </a:rPr>
              <a:t>t</a:t>
            </a:r>
            <a:r>
              <a:rPr dirty="0" sz="4000" lang="en-US">
                <a:solidFill>
                  <a:srgbClr val="0070C0"/>
                </a:solidFill>
                <a:latin typeface="Tw Cen MT" panose="020B0602020104020603"/>
              </a:rPr>
              <a:t> </a:t>
            </a:r>
            <a:r>
              <a:rPr dirty="0" sz="4000" lang="en-US">
                <a:solidFill>
                  <a:srgbClr val="0070C0"/>
                </a:solidFill>
                <a:latin typeface="Tw Cen MT" panose="020B0602020104020603"/>
              </a:rPr>
              <a:t>s</a:t>
            </a:r>
            <a:r>
              <a:rPr dirty="0" sz="4000" lang="en-US">
                <a:solidFill>
                  <a:srgbClr val="0070C0"/>
                </a:solidFill>
                <a:latin typeface="Tw Cen MT" panose="020B0602020104020603"/>
              </a:rPr>
              <a:t>e</a:t>
            </a:r>
            <a:r>
              <a:rPr dirty="0" sz="4000" lang="en-US">
                <a:solidFill>
                  <a:srgbClr val="0070C0"/>
                </a:solidFill>
                <a:latin typeface="Tw Cen MT" panose="020B0602020104020603"/>
              </a:rPr>
              <a:t>c</a:t>
            </a:r>
            <a:r>
              <a:rPr dirty="0" sz="4000" lang="en-US">
                <a:solidFill>
                  <a:srgbClr val="0070C0"/>
                </a:solidFill>
                <a:latin typeface="Tw Cen MT" panose="020B0602020104020603"/>
              </a:rPr>
              <a:t>u</a:t>
            </a:r>
            <a:r>
              <a:rPr dirty="0" sz="4000" lang="en-US">
                <a:solidFill>
                  <a:srgbClr val="0070C0"/>
                </a:solidFill>
                <a:latin typeface="Tw Cen MT" panose="020B0602020104020603"/>
              </a:rPr>
              <a:t>r</a:t>
            </a:r>
            <a:r>
              <a:rPr dirty="0" sz="4000" lang="en-US">
                <a:solidFill>
                  <a:srgbClr val="0070C0"/>
                </a:solidFill>
                <a:latin typeface="Tw Cen MT" panose="020B0602020104020603"/>
              </a:rPr>
              <a:t>i</a:t>
            </a:r>
            <a:r>
              <a:rPr dirty="0" sz="4000" lang="en-US">
                <a:solidFill>
                  <a:srgbClr val="0070C0"/>
                </a:solidFill>
                <a:latin typeface="Tw Cen MT" panose="020B0602020104020603"/>
              </a:rPr>
              <a:t>n</a:t>
            </a:r>
            <a:r>
              <a:rPr dirty="0" sz="4000" lang="en-US">
                <a:solidFill>
                  <a:srgbClr val="0070C0"/>
                </a:solidFill>
                <a:latin typeface="Tw Cen MT" panose="020B0602020104020603"/>
              </a:rPr>
              <a:t>g</a:t>
            </a:r>
            <a:r>
              <a:rPr dirty="0" sz="4000" lang="en-US">
                <a:solidFill>
                  <a:srgbClr val="0070C0"/>
                </a:solidFill>
                <a:latin typeface="Tw Cen MT" panose="020B0602020104020603"/>
              </a:rPr>
              <a:t> </a:t>
            </a:r>
            <a:r>
              <a:rPr dirty="0" sz="4000" lang="en-US">
                <a:solidFill>
                  <a:srgbClr val="0070C0"/>
                </a:solidFill>
                <a:latin typeface="Tw Cen MT" panose="020B0602020104020603"/>
              </a:rPr>
              <a:t>a</a:t>
            </a:r>
            <a:r>
              <a:rPr dirty="0" sz="4000" lang="en-US">
                <a:solidFill>
                  <a:srgbClr val="0070C0"/>
                </a:solidFill>
                <a:latin typeface="Tw Cen MT" panose="020B0602020104020603"/>
              </a:rPr>
              <a:t> </a:t>
            </a:r>
            <a:r>
              <a:rPr dirty="0" sz="4000" lang="en-US">
                <a:solidFill>
                  <a:srgbClr val="0070C0"/>
                </a:solidFill>
                <a:latin typeface="Tw Cen MT" panose="020B0602020104020603"/>
              </a:rPr>
              <a:t>j</a:t>
            </a:r>
            <a:r>
              <a:rPr dirty="0" sz="4000" lang="en-US">
                <a:solidFill>
                  <a:srgbClr val="0070C0"/>
                </a:solidFill>
                <a:latin typeface="Tw Cen MT" panose="020B0602020104020603"/>
              </a:rPr>
              <a:t>o</a:t>
            </a:r>
            <a:r>
              <a:rPr dirty="0" sz="4000" lang="en-US">
                <a:solidFill>
                  <a:srgbClr val="0070C0"/>
                </a:solidFill>
                <a:latin typeface="Tw Cen MT" panose="020B0602020104020603"/>
              </a:rPr>
              <a:t>b</a:t>
            </a:r>
            <a:r>
              <a:rPr dirty="0" sz="4000" lang="en-US">
                <a:solidFill>
                  <a:srgbClr val="0070C0"/>
                </a:solidFill>
                <a:latin typeface="Tw Cen MT" panose="020B0602020104020603"/>
              </a:rPr>
              <a:t> </a:t>
            </a:r>
            <a:r>
              <a:rPr dirty="0" sz="4000" lang="en-US">
                <a:solidFill>
                  <a:srgbClr val="0070C0"/>
                </a:solidFill>
                <a:latin typeface="Tw Cen MT" panose="020B0602020104020603"/>
              </a:rPr>
              <a:t>a</a:t>
            </a:r>
            <a:r>
              <a:rPr dirty="0" sz="4000" lang="en-US">
                <a:solidFill>
                  <a:srgbClr val="0070C0"/>
                </a:solidFill>
                <a:latin typeface="Tw Cen MT" panose="020B0602020104020603"/>
              </a:rPr>
              <a:t>f</a:t>
            </a:r>
            <a:r>
              <a:rPr dirty="0" sz="4000" lang="en-US">
                <a:solidFill>
                  <a:srgbClr val="0070C0"/>
                </a:solidFill>
                <a:latin typeface="Tw Cen MT" panose="020B0602020104020603"/>
              </a:rPr>
              <a:t>t</a:t>
            </a:r>
            <a:r>
              <a:rPr dirty="0" sz="4000" lang="en-US">
                <a:solidFill>
                  <a:srgbClr val="0070C0"/>
                </a:solidFill>
                <a:latin typeface="Tw Cen MT" panose="020B0602020104020603"/>
              </a:rPr>
              <a:t>e</a:t>
            </a:r>
            <a:r>
              <a:rPr dirty="0" sz="4000" lang="en-US">
                <a:solidFill>
                  <a:srgbClr val="0070C0"/>
                </a:solidFill>
                <a:latin typeface="Tw Cen MT" panose="020B0602020104020603"/>
              </a:rPr>
              <a:t>r</a:t>
            </a:r>
            <a:r>
              <a:rPr dirty="0" sz="4000" lang="en-US">
                <a:solidFill>
                  <a:srgbClr val="0070C0"/>
                </a:solidFill>
                <a:latin typeface="Tw Cen MT" panose="020B0602020104020603"/>
              </a:rPr>
              <a:t> </a:t>
            </a:r>
            <a:r>
              <a:rPr dirty="0" sz="4000" lang="en-US">
                <a:solidFill>
                  <a:srgbClr val="0070C0"/>
                </a:solidFill>
                <a:latin typeface="Tw Cen MT" panose="020B0602020104020603"/>
              </a:rPr>
              <a:t>campus </a:t>
            </a:r>
            <a:r>
              <a:rPr dirty="0" sz="4000" lang="en-US">
                <a:solidFill>
                  <a:srgbClr val="0070C0"/>
                </a:solidFill>
                <a:latin typeface="Tw Cen MT" panose="020B0602020104020603"/>
              </a:rPr>
              <a:t>a</a:t>
            </a:r>
            <a:r>
              <a:rPr dirty="0" sz="4000" lang="en-US">
                <a:solidFill>
                  <a:srgbClr val="0070C0"/>
                </a:solidFill>
                <a:latin typeface="Tw Cen MT" panose="020B0602020104020603"/>
              </a:rPr>
              <a:t>n</a:t>
            </a:r>
            <a:r>
              <a:rPr dirty="0" sz="4000" lang="en-US">
                <a:solidFill>
                  <a:srgbClr val="0070C0"/>
                </a:solidFill>
                <a:latin typeface="Tw Cen MT" panose="020B0602020104020603"/>
              </a:rPr>
              <a:t>d</a:t>
            </a:r>
            <a:r>
              <a:rPr dirty="0" sz="4000" lang="en-US">
                <a:solidFill>
                  <a:srgbClr val="0070C0"/>
                </a:solidFill>
                <a:latin typeface="Tw Cen MT" panose="020B0602020104020603"/>
              </a:rPr>
              <a:t> </a:t>
            </a:r>
            <a:r>
              <a:rPr dirty="0" sz="4000" lang="en-US">
                <a:solidFill>
                  <a:srgbClr val="0070C0"/>
                </a:solidFill>
                <a:latin typeface="Tw Cen MT" panose="020B0602020104020603"/>
              </a:rPr>
              <a:t>t</a:t>
            </a:r>
            <a:r>
              <a:rPr dirty="0" sz="4000" lang="en-US">
                <a:solidFill>
                  <a:srgbClr val="0070C0"/>
                </a:solidFill>
                <a:latin typeface="Tw Cen MT" panose="020B0602020104020603"/>
              </a:rPr>
              <a:t>i</a:t>
            </a:r>
            <a:r>
              <a:rPr dirty="0" sz="4000" lang="en-US">
                <a:solidFill>
                  <a:srgbClr val="0070C0"/>
                </a:solidFill>
                <a:latin typeface="Tw Cen MT" panose="020B0602020104020603"/>
              </a:rPr>
              <a:t>m</a:t>
            </a:r>
            <a:r>
              <a:rPr dirty="0" sz="4000" lang="en-US">
                <a:solidFill>
                  <a:srgbClr val="0070C0"/>
                </a:solidFill>
                <a:latin typeface="Tw Cen MT" panose="020B0602020104020603"/>
              </a:rPr>
              <a:t>e</a:t>
            </a:r>
            <a:r>
              <a:rPr dirty="0" sz="4000" lang="en-US">
                <a:solidFill>
                  <a:srgbClr val="0070C0"/>
                </a:solidFill>
                <a:latin typeface="Tw Cen MT" panose="020B0602020104020603"/>
              </a:rPr>
              <a:t> </a:t>
            </a:r>
            <a:r>
              <a:rPr dirty="0" sz="4000" lang="en-US">
                <a:solidFill>
                  <a:srgbClr val="0070C0"/>
                </a:solidFill>
                <a:latin typeface="Tw Cen MT" panose="020B0602020104020603"/>
              </a:rPr>
              <a:t>w</a:t>
            </a:r>
            <a:r>
              <a:rPr dirty="0" sz="4000" lang="en-US">
                <a:solidFill>
                  <a:srgbClr val="0070C0"/>
                </a:solidFill>
                <a:latin typeface="Tw Cen MT" panose="020B0602020104020603"/>
              </a:rPr>
              <a:t>a</a:t>
            </a:r>
            <a:r>
              <a:rPr dirty="0" sz="4000" lang="en-US">
                <a:solidFill>
                  <a:srgbClr val="0070C0"/>
                </a:solidFill>
                <a:latin typeface="Tw Cen MT" panose="020B0602020104020603"/>
              </a:rPr>
              <a:t>s</a:t>
            </a:r>
            <a:r>
              <a:rPr dirty="0" sz="4000" lang="en-US">
                <a:solidFill>
                  <a:srgbClr val="0070C0"/>
                </a:solidFill>
                <a:latin typeface="Tw Cen MT" panose="020B0602020104020603"/>
              </a:rPr>
              <a:t> </a:t>
            </a:r>
            <a:r>
              <a:rPr dirty="0" sz="4000" lang="en-US">
                <a:solidFill>
                  <a:srgbClr val="0070C0"/>
                </a:solidFill>
                <a:latin typeface="Tw Cen MT" panose="020B0602020104020603"/>
              </a:rPr>
              <a:t>r</a:t>
            </a:r>
            <a:r>
              <a:rPr dirty="0" sz="4000" lang="en-US">
                <a:solidFill>
                  <a:srgbClr val="0070C0"/>
                </a:solidFill>
                <a:latin typeface="Tw Cen MT" panose="020B0602020104020603"/>
              </a:rPr>
              <a:t>u</a:t>
            </a:r>
            <a:r>
              <a:rPr dirty="0" sz="4000" lang="en-US">
                <a:solidFill>
                  <a:srgbClr val="0070C0"/>
                </a:solidFill>
                <a:latin typeface="Tw Cen MT" panose="020B0602020104020603"/>
              </a:rPr>
              <a:t>n</a:t>
            </a:r>
            <a:r>
              <a:rPr dirty="0" sz="4000" lang="en-US">
                <a:solidFill>
                  <a:srgbClr val="0070C0"/>
                </a:solidFill>
                <a:latin typeface="Tw Cen MT" panose="020B0602020104020603"/>
              </a:rPr>
              <a:t>n</a:t>
            </a:r>
            <a:r>
              <a:rPr dirty="0" sz="4000" lang="en-US">
                <a:solidFill>
                  <a:srgbClr val="0070C0"/>
                </a:solidFill>
                <a:latin typeface="Tw Cen MT" panose="020B0602020104020603"/>
              </a:rPr>
              <a:t>i</a:t>
            </a:r>
            <a:r>
              <a:rPr dirty="0" sz="4000" lang="en-US">
                <a:solidFill>
                  <a:srgbClr val="0070C0"/>
                </a:solidFill>
                <a:latin typeface="Tw Cen MT" panose="020B0602020104020603"/>
              </a:rPr>
              <a:t>n</a:t>
            </a:r>
            <a:r>
              <a:rPr dirty="0" sz="4000" lang="en-US">
                <a:solidFill>
                  <a:srgbClr val="0070C0"/>
                </a:solidFill>
                <a:latin typeface="Tw Cen MT" panose="020B0602020104020603"/>
              </a:rPr>
              <a:t>g</a:t>
            </a:r>
            <a:r>
              <a:rPr dirty="0" sz="4000" lang="en-US">
                <a:solidFill>
                  <a:srgbClr val="0070C0"/>
                </a:solidFill>
                <a:latin typeface="Tw Cen MT" panose="020B0602020104020603"/>
              </a:rPr>
              <a:t> </a:t>
            </a:r>
            <a:r>
              <a:rPr dirty="0" sz="4000" lang="en-US">
                <a:solidFill>
                  <a:srgbClr val="0070C0"/>
                </a:solidFill>
                <a:latin typeface="Tw Cen MT" panose="020B0602020104020603"/>
              </a:rPr>
              <a:t>o</a:t>
            </a:r>
            <a:r>
              <a:rPr dirty="0" sz="4000" lang="en-US">
                <a:solidFill>
                  <a:srgbClr val="0070C0"/>
                </a:solidFill>
                <a:latin typeface="Tw Cen MT" panose="020B0602020104020603"/>
              </a:rPr>
              <a:t>u</a:t>
            </a:r>
            <a:r>
              <a:rPr dirty="0" sz="4000" lang="en-US">
                <a:solidFill>
                  <a:srgbClr val="0070C0"/>
                </a:solidFill>
                <a:latin typeface="Tw Cen MT" panose="020B0602020104020603"/>
              </a:rPr>
              <a:t>t</a:t>
            </a:r>
            <a:endParaRPr altLang="en-US" lang="zh-CN"/>
          </a:p>
          <a:p>
            <a:pPr indent="-457200" lvl="0" marL="457200">
              <a:spcBef>
                <a:spcPts val="0"/>
              </a:spcBef>
              <a:buClrTx/>
              <a:buFont typeface="Arial" panose="020B0604020202020204" pitchFamily="34" charset="0"/>
              <a:buChar char="•"/>
            </a:pPr>
            <a:r>
              <a:rPr dirty="0" sz="4000" lang="en-US">
                <a:solidFill>
                  <a:srgbClr val="0070C0"/>
                </a:solidFill>
                <a:latin typeface="Tw Cen MT" panose="020B0602020104020603"/>
              </a:rPr>
              <a:t>I was </a:t>
            </a:r>
            <a:r>
              <a:rPr dirty="0" sz="4000" lang="en-US">
                <a:solidFill>
                  <a:srgbClr val="0070C0"/>
                </a:solidFill>
                <a:latin typeface="Tw Cen MT" panose="020B0602020104020603"/>
              </a:rPr>
              <a:t>N</a:t>
            </a:r>
            <a:r>
              <a:rPr dirty="0" sz="4000" lang="en-US">
                <a:solidFill>
                  <a:srgbClr val="0070C0"/>
                </a:solidFill>
                <a:latin typeface="Tw Cen MT" panose="020B0602020104020603"/>
              </a:rPr>
              <a:t>o</a:t>
            </a:r>
            <a:r>
              <a:rPr dirty="0" sz="4000" lang="en-US">
                <a:solidFill>
                  <a:srgbClr val="0070C0"/>
                </a:solidFill>
                <a:latin typeface="Tw Cen MT" panose="020B0602020104020603"/>
              </a:rPr>
              <a:t>t</a:t>
            </a:r>
            <a:r>
              <a:rPr dirty="0" sz="4000" lang="en-US">
                <a:solidFill>
                  <a:srgbClr val="0070C0"/>
                </a:solidFill>
                <a:latin typeface="Tw Cen MT" panose="020B0602020104020603"/>
              </a:rPr>
              <a:t> </a:t>
            </a:r>
            <a:r>
              <a:rPr dirty="0" sz="4000" lang="en-US">
                <a:solidFill>
                  <a:srgbClr val="0070C0"/>
                </a:solidFill>
                <a:latin typeface="Tw Cen MT" panose="020B0602020104020603"/>
              </a:rPr>
              <a:t>h</a:t>
            </a:r>
            <a:r>
              <a:rPr dirty="0" sz="4000" lang="en-US">
                <a:solidFill>
                  <a:srgbClr val="0070C0"/>
                </a:solidFill>
                <a:latin typeface="Tw Cen MT" panose="020B0602020104020603"/>
              </a:rPr>
              <a:t>a</a:t>
            </a:r>
            <a:r>
              <a:rPr dirty="0" sz="4000" lang="en-US">
                <a:solidFill>
                  <a:srgbClr val="0070C0"/>
                </a:solidFill>
                <a:latin typeface="Tw Cen MT" panose="020B0602020104020603"/>
              </a:rPr>
              <a:t>p</a:t>
            </a:r>
            <a:r>
              <a:rPr dirty="0" sz="4000" lang="en-US">
                <a:solidFill>
                  <a:srgbClr val="0070C0"/>
                </a:solidFill>
                <a:latin typeface="Tw Cen MT" panose="020B0602020104020603"/>
              </a:rPr>
              <a:t>p</a:t>
            </a:r>
            <a:r>
              <a:rPr dirty="0" sz="4000" lang="en-US">
                <a:solidFill>
                  <a:srgbClr val="0070C0"/>
                </a:solidFill>
                <a:latin typeface="Tw Cen MT" panose="020B0602020104020603"/>
              </a:rPr>
              <a:t>y</a:t>
            </a:r>
            <a:r>
              <a:rPr dirty="0" sz="4000" lang="en-US">
                <a:solidFill>
                  <a:srgbClr val="0070C0"/>
                </a:solidFill>
                <a:latin typeface="Tw Cen MT" panose="020B0602020104020603"/>
              </a:rPr>
              <a:t> </a:t>
            </a:r>
            <a:r>
              <a:rPr dirty="0" sz="4000" lang="en-US">
                <a:solidFill>
                  <a:srgbClr val="0070C0"/>
                </a:solidFill>
                <a:latin typeface="Tw Cen MT" panose="020B0602020104020603"/>
              </a:rPr>
              <a:t>W</a:t>
            </a:r>
            <a:r>
              <a:rPr dirty="0" sz="4000" lang="en-US">
                <a:solidFill>
                  <a:srgbClr val="0070C0"/>
                </a:solidFill>
                <a:latin typeface="Tw Cen MT" panose="020B0602020104020603"/>
              </a:rPr>
              <a:t>i</a:t>
            </a:r>
            <a:r>
              <a:rPr dirty="0" sz="4000" lang="en-US">
                <a:solidFill>
                  <a:srgbClr val="0070C0"/>
                </a:solidFill>
                <a:latin typeface="Tw Cen MT" panose="020B0602020104020603"/>
              </a:rPr>
              <a:t>t</a:t>
            </a:r>
            <a:r>
              <a:rPr dirty="0" sz="4000" lang="en-US">
                <a:solidFill>
                  <a:srgbClr val="0070C0"/>
                </a:solidFill>
                <a:latin typeface="Tw Cen MT" panose="020B0602020104020603"/>
              </a:rPr>
              <a:t>h</a:t>
            </a:r>
            <a:r>
              <a:rPr dirty="0" sz="4000" lang="en-US">
                <a:solidFill>
                  <a:srgbClr val="0070C0"/>
                </a:solidFill>
                <a:latin typeface="Tw Cen MT" panose="020B0602020104020603"/>
              </a:rPr>
              <a:t> </a:t>
            </a:r>
            <a:r>
              <a:rPr dirty="0" sz="4000" lang="en-US">
                <a:solidFill>
                  <a:srgbClr val="0070C0"/>
                </a:solidFill>
                <a:latin typeface="Tw Cen MT" panose="020B0602020104020603"/>
              </a:rPr>
              <a:t>my lack of results and I was desperately looking for a way to make something </a:t>
            </a:r>
            <a:r>
              <a:rPr altLang="en-GB" dirty="0" sz="4000" lang="en-US">
                <a:solidFill>
                  <a:srgbClr val="0070C0"/>
                </a:solidFill>
                <a:latin typeface="Tw Cen MT" panose="020B0602020104020603"/>
              </a:rPr>
              <a:t>o</a:t>
            </a:r>
            <a:r>
              <a:rPr dirty="0" sz="4000" lang="en-US">
                <a:solidFill>
                  <a:srgbClr val="0070C0"/>
                </a:solidFill>
                <a:latin typeface="Tw Cen MT" panose="020B0602020104020603"/>
              </a:rPr>
              <a:t>f my life. </a:t>
            </a:r>
            <a:endParaRPr altLang="en-US" lang="zh-CN"/>
          </a:p>
          <a:p>
            <a:pPr indent="-457200" lvl="0" marL="457200">
              <a:spcBef>
                <a:spcPts val="0"/>
              </a:spcBef>
              <a:buClrTx/>
              <a:buFont typeface="Arial" panose="020B0604020202020204" pitchFamily="34" charset="0"/>
              <a:buChar char="•"/>
            </a:pPr>
            <a:r>
              <a:rPr dirty="0" sz="4000" lang="en-US">
                <a:solidFill>
                  <a:srgbClr val="0070C0"/>
                </a:solidFill>
                <a:latin typeface="Tw Cen MT" panose="020B0602020104020603"/>
              </a:rPr>
              <a:t>In </a:t>
            </a:r>
            <a:r>
              <a:rPr altLang="en" dirty="0" sz="4000" lang="en-US">
                <a:solidFill>
                  <a:srgbClr val="0070C0"/>
                </a:solidFill>
                <a:latin typeface="Tw Cen MT" panose="020B0602020104020603"/>
              </a:rPr>
              <a:t>M</a:t>
            </a:r>
            <a:r>
              <a:rPr altLang="en" dirty="0" sz="4000" lang="en-US">
                <a:solidFill>
                  <a:srgbClr val="0070C0"/>
                </a:solidFill>
                <a:latin typeface="Tw Cen MT" panose="020B0602020104020603"/>
              </a:rPr>
              <a:t>a</a:t>
            </a:r>
            <a:r>
              <a:rPr altLang="en" dirty="0" sz="4000" lang="en-US">
                <a:solidFill>
                  <a:srgbClr val="0070C0"/>
                </a:solidFill>
                <a:latin typeface="Tw Cen MT" panose="020B0602020104020603"/>
              </a:rPr>
              <a:t>r</a:t>
            </a:r>
            <a:r>
              <a:rPr altLang="en" dirty="0" sz="4000" lang="en-US">
                <a:solidFill>
                  <a:srgbClr val="0070C0"/>
                </a:solidFill>
                <a:latin typeface="Tw Cen MT" panose="020B0602020104020603"/>
              </a:rPr>
              <a:t>c</a:t>
            </a:r>
            <a:r>
              <a:rPr altLang="en" dirty="0" sz="4000" lang="en-US">
                <a:solidFill>
                  <a:srgbClr val="0070C0"/>
                </a:solidFill>
                <a:latin typeface="Tw Cen MT" panose="020B0602020104020603"/>
              </a:rPr>
              <a:t>h</a:t>
            </a:r>
            <a:r>
              <a:rPr altLang="en-GB" dirty="0" sz="4000" lang="en-US">
                <a:solidFill>
                  <a:srgbClr val="0070C0"/>
                </a:solidFill>
                <a:latin typeface="Tw Cen MT" panose="020B0602020104020603"/>
              </a:rPr>
              <a:t> </a:t>
            </a:r>
            <a:r>
              <a:rPr altLang="en" dirty="0" sz="4000" lang="en-US">
                <a:solidFill>
                  <a:srgbClr val="0070C0"/>
                </a:solidFill>
                <a:latin typeface="Tw Cen MT" panose="020B0602020104020603"/>
              </a:rPr>
              <a:t>2023</a:t>
            </a:r>
            <a:r>
              <a:rPr altLang="en" dirty="0" sz="4000" lang="en-US">
                <a:solidFill>
                  <a:srgbClr val="0070C0"/>
                </a:solidFill>
                <a:latin typeface="Tw Cen MT" panose="020B0602020104020603"/>
              </a:rPr>
              <a:t>,</a:t>
            </a:r>
            <a:r>
              <a:rPr dirty="0" sz="4000" lang="en-US">
                <a:solidFill>
                  <a:srgbClr val="0070C0"/>
                </a:solidFill>
                <a:latin typeface="Tw Cen MT" panose="020B0602020104020603"/>
              </a:rPr>
              <a:t> was introduced to </a:t>
            </a:r>
            <a:r>
              <a:rPr dirty="0" sz="4000" lang="en-US">
                <a:solidFill>
                  <a:srgbClr val="0070C0"/>
                </a:solidFill>
                <a:latin typeface="Tw Cen MT" panose="020B0602020104020603"/>
              </a:rPr>
              <a:t>t</a:t>
            </a:r>
            <a:r>
              <a:rPr dirty="0" sz="4000" lang="en-US">
                <a:solidFill>
                  <a:srgbClr val="0070C0"/>
                </a:solidFill>
                <a:latin typeface="Tw Cen MT" panose="020B0602020104020603"/>
              </a:rPr>
              <a:t>h</a:t>
            </a:r>
            <a:r>
              <a:rPr dirty="0" sz="4000" lang="en-US">
                <a:solidFill>
                  <a:srgbClr val="0070C0"/>
                </a:solidFill>
                <a:latin typeface="Tw Cen MT" panose="020B0602020104020603"/>
              </a:rPr>
              <a:t>e</a:t>
            </a:r>
            <a:r>
              <a:rPr dirty="0" sz="4000" lang="en-US">
                <a:solidFill>
                  <a:srgbClr val="0070C0"/>
                </a:solidFill>
                <a:latin typeface="Tw Cen MT" panose="020B0602020104020603"/>
              </a:rPr>
              <a:t> </a:t>
            </a:r>
            <a:r>
              <a:rPr dirty="0" sz="4000" lang="en-US">
                <a:solidFill>
                  <a:srgbClr val="0070C0"/>
                </a:solidFill>
                <a:latin typeface="Tw Cen MT" panose="020B0602020104020603"/>
              </a:rPr>
              <a:t>CONNECTED ECONOMY and it has changed my life. Instead of being afraid of the future, now I’m excited about it.</a:t>
            </a:r>
            <a:r>
              <a:rPr dirty="0" sz="4000" lang="en-US">
                <a:solidFill>
                  <a:srgbClr val="0070C0"/>
                </a:solidFill>
                <a:latin typeface="Tw Cen MT" panose="020B0602020104020603"/>
              </a:rPr>
              <a:t>"</a:t>
            </a:r>
            <a:endParaRPr altLang="en-US" lang="zh-CN"/>
          </a:p>
          <a:p>
            <a:endParaRPr dirty="0" sz="4000" lang="en-US">
              <a:solidFill>
                <a:srgbClr val="0070C0"/>
              </a:solidFill>
            </a:endParaRPr>
          </a:p>
        </p:txBody>
      </p:sp>
      <p:pic>
        <p:nvPicPr>
          <p:cNvPr id="2097159" name=""/>
          <p:cNvPicPr>
            <a:picLocks/>
          </p:cNvPicPr>
          <p:nvPr/>
        </p:nvPicPr>
        <p:blipFill>
          <a:blip xmlns:r="http://schemas.openxmlformats.org/officeDocument/2006/relationships" r:embed="rId1"/>
          <a:srcRect l="16152" r="16152"/>
          <a:stretch>
            <a:fillRect/>
          </a:stretch>
        </p:blipFill>
        <p:spPr>
          <a:xfrm rot="21594104">
            <a:off x="483339" y="163747"/>
            <a:ext cx="4677503" cy="6909558"/>
          </a:xfrm>
          <a:prstGeom prst="rect"/>
        </p:spPr>
      </p:pic>
    </p:spTree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7"/>
                                        <p:tgtEl>
                                          <p:spTgt spid="10486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8"/>
                                        <p:tgtEl>
                                          <p:spTgt spid="10486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9">
                      <p:stCondLst>
                        <p:cond delay="indefinite"/>
                      </p:stCondLst>
                      <p:childTnLst>
                        <p:par>
                          <p:cTn fill="hold" id="10">
                            <p:stCondLst>
                              <p:cond delay="0"/>
                            </p:stCondLst>
                            <p:childTnLst>
                              <p:par>
                                <p:cTn fill="hold" id="11" nodeType="click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1000" id="13"/>
                                        <p:tgtEl>
                                          <p:spTgt spid="10486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000" fill="hold" id="14"/>
                                        <p:tgtEl>
                                          <p:spTgt spid="10486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15"/>
                                        <p:tgtEl>
                                          <p:spTgt spid="10486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6">
                      <p:stCondLst>
                        <p:cond delay="indefinite"/>
                      </p:stCondLst>
                      <p:childTnLst>
                        <p:par>
                          <p:cTn fill="hold" id="17">
                            <p:stCondLst>
                              <p:cond delay="0"/>
                            </p:stCondLst>
                            <p:childTnLst>
                              <p:par>
                                <p:cTn fill="hold" id="18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20"/>
                                        <p:tgtEl>
                                          <p:spTgt spid="10486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21"/>
                                        <p:tgtEl>
                                          <p:spTgt spid="10486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2">
                      <p:stCondLst>
                        <p:cond delay="indefinite"/>
                      </p:stCondLst>
                      <p:childTnLst>
                        <p:par>
                          <p:cTn fill="hold" id="23">
                            <p:stCondLst>
                              <p:cond delay="0"/>
                            </p:stCondLst>
                            <p:childTnLst>
                              <p:par>
                                <p:cTn fill="hold" id="24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26"/>
                                        <p:tgtEl>
                                          <p:spTgt spid="10486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27"/>
                                        <p:tgtEl>
                                          <p:spTgt spid="10486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7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73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b="1" dirty="0" sz="5400" lang="en-US"/>
              <a:t>MISSION</a:t>
            </a:r>
          </a:p>
        </p:txBody>
      </p:sp>
      <p:sp>
        <p:nvSpPr>
          <p:cNvPr id="1048774" name="Text Placeholder 2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p>
            <a:r>
              <a:rPr b="1" dirty="0" sz="44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TO IMPACT 1,000,000 LIVES POSITIVELY THROUGH OUR SYSTEMS BY 2025.</a:t>
            </a:r>
          </a:p>
        </p:txBody>
      </p:sp>
    </p:spTree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7"/>
                                        <p:tgtEl>
                                          <p:spTgt spid="10487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8"/>
                                        <p:tgtEl>
                                          <p:spTgt spid="10487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7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80" name="Picture 5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8495832" y="111733"/>
            <a:ext cx="3501784" cy="1339995"/>
          </a:xfrm>
          <a:prstGeom prst="rect"/>
          <a:solidFill>
            <a:schemeClr val="tx1"/>
          </a:solidFill>
        </p:spPr>
      </p:pic>
      <p:sp>
        <p:nvSpPr>
          <p:cNvPr id="1048775" name="TextBox 7"/>
          <p:cNvSpPr txBox="1"/>
          <p:nvPr/>
        </p:nvSpPr>
        <p:spPr>
          <a:xfrm>
            <a:off x="196645" y="2329538"/>
            <a:ext cx="11995356" cy="2936240"/>
          </a:xfrm>
          <a:prstGeom prst="rect"/>
          <a:solidFill>
            <a:srgbClr val="00B0F0"/>
          </a:solidFill>
          <a:ln>
            <a:noFill/>
          </a:ln>
        </p:spPr>
        <p:txBody>
          <a:bodyPr rtlCol="0" wrap="square">
            <a:spAutoFit/>
          </a:bodyPr>
          <a:p>
            <a:pPr algn="ctr" defTabSz="4572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aseline="0" b="1" cap="none" dirty="0" sz="9600" i="0" kern="1200" kumimoji="0" lang="en-US" noProof="0" normalizeH="0" spc="0" strike="noStrike" u="none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Gill Sans SemiBold" panose="020B0502020104020203" pitchFamily="34" charset="-79"/>
                <a:ea typeface="+mn-ea"/>
                <a:cs typeface="Gill Sans SemiBold" panose="020B0502020104020203" pitchFamily="34" charset="-79"/>
              </a:rPr>
              <a:t>BASIC START UP PACKAGE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spd="med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77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7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76" name="Content Placeholder 2"/>
          <p:cNvSpPr>
            <a:spLocks noGrp="1"/>
          </p:cNvSpPr>
          <p:nvPr>
            <p:ph idx="1"/>
          </p:nvPr>
        </p:nvSpPr>
        <p:spPr>
          <a:xfrm>
            <a:off x="704538" y="2303493"/>
            <a:ext cx="11487462" cy="4554507"/>
          </a:xfrm>
          <a:solidFill>
            <a:schemeClr val="bg2"/>
          </a:solidFill>
        </p:spPr>
        <p:txBody>
          <a:bodyPr>
            <a:noAutofit/>
          </a:bodyPr>
          <a:p>
            <a:r>
              <a:rPr b="1" dirty="0" sz="3600" lang="en-US"/>
              <a:t>DIRECT CONNECTORS BONUS</a:t>
            </a:r>
          </a:p>
          <a:p>
            <a:r>
              <a:rPr b="1" dirty="0" sz="3600" lang="en-US"/>
              <a:t>MATCHING BONUS</a:t>
            </a:r>
          </a:p>
          <a:p>
            <a:r>
              <a:rPr b="1" dirty="0" sz="3600" lang="en-US"/>
              <a:t>UNILEVEL BONUS </a:t>
            </a:r>
          </a:p>
          <a:p>
            <a:r>
              <a:rPr b="1" dirty="0" sz="3600" lang="en-US"/>
              <a:t>STAIR STEPS BONUS</a:t>
            </a:r>
          </a:p>
          <a:p>
            <a:r>
              <a:rPr b="1" dirty="0" sz="3600" lang="en-US"/>
              <a:t>UNI PAY PLAN BONUS</a:t>
            </a:r>
          </a:p>
          <a:p>
            <a:r>
              <a:rPr b="1" dirty="0" sz="3600" lang="en-US"/>
              <a:t>RETAIL BONUS</a:t>
            </a:r>
          </a:p>
        </p:txBody>
      </p:sp>
      <p:sp>
        <p:nvSpPr>
          <p:cNvPr id="1048777" name="Rectangle 3"/>
          <p:cNvSpPr/>
          <p:nvPr/>
        </p:nvSpPr>
        <p:spPr>
          <a:xfrm>
            <a:off x="224852" y="299803"/>
            <a:ext cx="12192000" cy="815340"/>
          </a:xfrm>
          <a:prstGeom prst="rect"/>
        </p:spPr>
        <p:txBody>
          <a:bodyPr wrap="square">
            <a:spAutoFit/>
          </a:bodyPr>
          <a:p>
            <a:pPr algn="ctr" defTabSz="457200" lvl="0">
              <a:spcBef>
                <a:spcPts val="1000"/>
              </a:spcBef>
              <a:buClr>
                <a:srgbClr val="A53010"/>
              </a:buClr>
            </a:pPr>
            <a:r>
              <a:rPr b="1" dirty="0" sz="4800" lang="en-US">
                <a:solidFill>
                  <a:prstClr val="black"/>
                </a:solidFill>
              </a:rPr>
              <a:t>Pays </a:t>
            </a:r>
            <a:r>
              <a:rPr b="1" dirty="0" sz="4800" lang="en-US">
                <a:solidFill>
                  <a:srgbClr val="FF0000"/>
                </a:solidFill>
              </a:rPr>
              <a:t>YOU</a:t>
            </a:r>
            <a:r>
              <a:rPr b="1" dirty="0" sz="4800" lang="en-US">
                <a:solidFill>
                  <a:prstClr val="black"/>
                </a:solidFill>
              </a:rPr>
              <a:t> in six </a:t>
            </a:r>
            <a:r>
              <a:rPr b="1" dirty="0" sz="4800" lang="en-US">
                <a:solidFill>
                  <a:srgbClr val="FF0000"/>
                </a:solidFill>
              </a:rPr>
              <a:t>(6)</a:t>
            </a:r>
            <a:r>
              <a:rPr b="1" dirty="0" sz="4800" lang="en-US">
                <a:solidFill>
                  <a:prstClr val="black"/>
                </a:solidFill>
              </a:rPr>
              <a:t> different ways, namely: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spd="slow" p14:dur="800">
        <p14:flythrough dir="in"/>
      </p:transition>
    </mc:Choice>
    <mc:Fallback>
      <p:transition spd="slow">
        <p:fade/>
      </p:transition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7">
                      <p:stCondLst>
                        <p:cond delay="indefinite"/>
                      </p:stCondLst>
                      <p:childTnLst>
                        <p:par>
                          <p:cTn fill="hold" id="8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9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1">
                      <p:stCondLst>
                        <p:cond delay="indefinite"/>
                      </p:stCondLst>
                      <p:childTnLst>
                        <p:par>
                          <p:cTn fill="hold" id="12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13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5">
                      <p:stCondLst>
                        <p:cond delay="indefinite"/>
                      </p:stCondLst>
                      <p:childTnLst>
                        <p:par>
                          <p:cTn fill="hold" id="16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17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9">
                      <p:stCondLst>
                        <p:cond delay="indefinite"/>
                      </p:stCondLst>
                      <p:childTnLst>
                        <p:par>
                          <p:cTn fill="hold" id="20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21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3">
                      <p:stCondLst>
                        <p:cond delay="indefinite"/>
                      </p:stCondLst>
                      <p:childTnLst>
                        <p:par>
                          <p:cTn fill="hold" id="2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2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7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776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8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87" name="Rectangle 23"/>
          <p:cNvSpPr/>
          <p:nvPr/>
        </p:nvSpPr>
        <p:spPr>
          <a:xfrm>
            <a:off x="1145070" y="2259495"/>
            <a:ext cx="10671142" cy="1099820"/>
          </a:xfrm>
          <a:prstGeom prst="rect"/>
          <a:noFill/>
        </p:spPr>
        <p:txBody>
          <a:bodyPr bIns="60960" lIns="121920" rIns="121920" tIns="60960" wrap="square">
            <a:spAutoFit/>
          </a:bodyPr>
          <a:p>
            <a:pPr algn="l" defTabSz="4572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aseline="0" b="1" cap="none" dirty="0" sz="6600" i="1" kern="1200" kumimoji="0" lang="en-US" noProof="0" normalizeH="0" spc="0" strike="noStrike" u="sng">
                <a:ln w="18415" cmpd="sng">
                  <a:noFill/>
                  <a:prstDash val="solid"/>
                </a:ln>
                <a:solidFill>
                  <a:srgbClr val="00206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Direct Connector’s Bonus</a:t>
            </a:r>
          </a:p>
        </p:txBody>
      </p:sp>
      <p:sp>
        <p:nvSpPr>
          <p:cNvPr id="1048788" name="TextBox 4"/>
          <p:cNvSpPr txBox="1"/>
          <p:nvPr/>
        </p:nvSpPr>
        <p:spPr>
          <a:xfrm>
            <a:off x="2455887" y="3641307"/>
            <a:ext cx="8616099" cy="1805940"/>
          </a:xfrm>
          <a:prstGeom prst="rect"/>
          <a:noFill/>
        </p:spPr>
        <p:txBody>
          <a:bodyPr rtlCol="0" wrap="square">
            <a:spAutoFit/>
          </a:bodyPr>
          <a:p>
            <a:pPr algn="ctr" defTabSz="4572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dirty="0" sz="11500" lang="en-US">
                <a:solidFill>
                  <a:srgbClr val="002060"/>
                </a:solidFill>
                <a:effectLst>
                  <a:glow rad="101600">
                    <a:prstClr val="white"/>
                  </a:glow>
                </a:effectLst>
                <a:latin typeface="Impact" panose="020B0806030902050204" pitchFamily="34" charset="0"/>
              </a:rPr>
              <a:t>KES 6</a:t>
            </a:r>
            <a:r>
              <a:rPr baseline="0" b="0" cap="none" dirty="0" sz="11500" i="0" kern="1200" kumimoji="0" lang="en-US" noProof="0" normalizeH="0" spc="0" strike="noStrike" u="none">
                <a:ln>
                  <a:noFill/>
                </a:ln>
                <a:solidFill>
                  <a:srgbClr val="002060"/>
                </a:solidFill>
                <a:effectLst>
                  <a:glow rad="101600">
                    <a:prstClr val="white"/>
                  </a:glow>
                </a:effectLst>
                <a:uLnTx/>
                <a:uFillTx/>
                <a:latin typeface="Impact" panose="020B0806030902050204" pitchFamily="34" charset="0"/>
                <a:ea typeface="+mn-ea"/>
                <a:cs typeface="+mn-cs"/>
              </a:rPr>
              <a:t>,000</a:t>
            </a:r>
          </a:p>
        </p:txBody>
      </p:sp>
      <p:sp>
        <p:nvSpPr>
          <p:cNvPr id="1048789" name="Oval 3"/>
          <p:cNvSpPr/>
          <p:nvPr/>
        </p:nvSpPr>
        <p:spPr>
          <a:xfrm>
            <a:off x="1392675" y="966834"/>
            <a:ext cx="1246093" cy="1048871"/>
          </a:xfrm>
          <a:prstGeom prst="ellips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bIns="45720" lIns="91440" rIns="91440" rtlCol="0" tIns="45720"/>
          <a:p>
            <a:pPr algn="ctr" defTabSz="4572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aseline="0" b="1" cap="none" dirty="0" sz="6600" i="0" kern="1200" kumimoji="0" lang="en-US" noProof="0" normalizeH="0" spc="0" strike="noStrike" u="none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1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p14:dur="10"/>
    </mc:Choice>
    <mc:Fallback>
      <p:transition spd="slow">
        <p:fade/>
      </p:transition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afterEffect" presetClass="entr" presetID="45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1000" id="7"/>
                                        <p:tgtEl>
                                          <p:spTgt spid="10487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000" fill="hold" id="8"/>
                                        <p:tgtEl>
                                          <p:spTgt spid="10487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#ppt_w*sin(2.5*pi*$)"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fltVal val="1.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9"/>
                                        <p:tgtEl>
                                          <p:spTgt spid="10487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0">
                      <p:stCondLst>
                        <p:cond delay="indefinite"/>
                      </p:stCondLst>
                      <p:childTnLst>
                        <p:par>
                          <p:cTn fill="hold" id="11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12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4">
                      <p:stCondLst>
                        <p:cond delay="indefinite"/>
                      </p:stCondLst>
                      <p:childTnLst>
                        <p:par>
                          <p:cTn fill="hold" id="15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16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787" grpId="0"/>
      <p:bldP spid="1048788" grpId="0"/>
      <p:bldP spid="104878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8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81" name="image54.jpeg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6956706" y="869286"/>
            <a:ext cx="3572808" cy="3572806"/>
          </a:xfrm>
          <a:prstGeom prst="rect"/>
          <a:ln w="12700">
            <a:miter lim="400000"/>
          </a:ln>
        </p:spPr>
      </p:pic>
      <p:sp>
        <p:nvSpPr>
          <p:cNvPr id="1048790" name="Shape 671"/>
          <p:cNvSpPr/>
          <p:nvPr/>
        </p:nvSpPr>
        <p:spPr>
          <a:xfrm>
            <a:off x="552091" y="928195"/>
            <a:ext cx="5400135" cy="597690"/>
          </a:xfrm>
          <a:prstGeom prst="rect"/>
          <a:solidFill>
            <a:srgbClr val="002060"/>
          </a:solidFill>
          <a:ln w="12700">
            <a:miter lim="400000"/>
          </a:ln>
        </p:spPr>
        <p:txBody>
          <a:bodyPr bIns="32145" lIns="32145" rIns="32145" tIns="32145" wrap="square">
            <a:spAutoFit/>
          </a:bodyPr>
          <a:lstStyle>
            <a:lvl1pPr>
              <a:defRPr b="1" sz="4200">
                <a:solidFill>
                  <a:srgbClr val="FFFF0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aseline="0" b="1" cap="none" dirty="0" sz="3600" i="0" kern="1200" kumimoji="0" noProof="0" normalizeH="0" spc="0" strike="noStrike" u="none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rebuchet MS"/>
                <a:sym typeface="Trebuchet MS"/>
              </a:rPr>
              <a:t>Direct </a:t>
            </a:r>
            <a:r>
              <a:rPr baseline="0" b="1" cap="none" dirty="0" sz="3600" i="0" kern="1200" kumimoji="0" lang="en-US" noProof="0" normalizeH="0" spc="0" strike="noStrike" u="none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rebuchet MS"/>
                <a:sym typeface="Trebuchet MS"/>
              </a:rPr>
              <a:t>Connector</a:t>
            </a:r>
            <a:r>
              <a:rPr baseline="0" b="1" cap="none" dirty="0" sz="3600" i="0" kern="1200" kumimoji="0" noProof="0" normalizeH="0" spc="0" strike="noStrike" u="none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rebuchet MS"/>
                <a:sym typeface="Trebuchet MS"/>
              </a:rPr>
              <a:t> Bonus</a:t>
            </a:r>
          </a:p>
        </p:txBody>
      </p:sp>
      <p:sp>
        <p:nvSpPr>
          <p:cNvPr id="1048791" name="Shape 672"/>
          <p:cNvSpPr/>
          <p:nvPr/>
        </p:nvSpPr>
        <p:spPr>
          <a:xfrm>
            <a:off x="3201903" y="2502579"/>
            <a:ext cx="1004089" cy="496091"/>
          </a:xfrm>
          <a:prstGeom prst="rect"/>
          <a:ln w="12700">
            <a:miter lim="400000"/>
          </a:ln>
        </p:spPr>
        <p:txBody>
          <a:bodyPr bIns="32145" lIns="32145" rIns="32145" tIns="32145" wrap="none">
            <a:spAutoFit/>
          </a:bodyPr>
          <a:lstStyle>
            <a:lvl1pPr>
              <a:defRPr b="1" sz="4200">
                <a:solidFill>
                  <a:srgbClr val="073D86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aseline="0" b="1" cap="none" dirty="0" sz="2953" i="0" kern="1200" kumimoji="0" noProof="0" normalizeH="0" spc="0" strike="noStrike" u="none">
                <a:ln>
                  <a:noFill/>
                </a:ln>
                <a:solidFill>
                  <a:srgbClr val="073D86"/>
                </a:solidFill>
                <a:effectLst/>
                <a:uLnTx/>
                <a:uFillTx/>
                <a:latin typeface="Trebuchet MS"/>
                <a:sym typeface="Trebuchet MS"/>
              </a:rPr>
              <a:t>EARN</a:t>
            </a:r>
          </a:p>
        </p:txBody>
      </p:sp>
      <p:sp>
        <p:nvSpPr>
          <p:cNvPr id="1048792" name="Shape 673"/>
          <p:cNvSpPr/>
          <p:nvPr/>
        </p:nvSpPr>
        <p:spPr>
          <a:xfrm>
            <a:off x="1010276" y="3204244"/>
            <a:ext cx="3010690" cy="851691"/>
          </a:xfrm>
          <a:prstGeom prst="rect"/>
          <a:ln w="12700">
            <a:miter lim="400000"/>
          </a:ln>
        </p:spPr>
        <p:txBody>
          <a:bodyPr bIns="32145" lIns="32145" rIns="32145" tIns="32145" wrap="none">
            <a:spAutoFit/>
          </a:bodyPr>
          <a:lstStyle>
            <a:lvl1pPr>
              <a:defRPr b="1" sz="7600">
                <a:solidFill>
                  <a:srgbClr val="C00000"/>
                </a:solidFill>
                <a:effectLst>
                  <a:outerShdw blurRad="38100" dir="2700000" dist="38100" rotWithShape="0">
                    <a:srgbClr val="C0C0C0"/>
                  </a:outerShdw>
                </a:effectLst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aseline="0" b="1" cap="none" dirty="0" sz="5344" i="0" kern="1200" kumimoji="0" noProof="0" normalizeH="0" spc="0" strike="noStrike" u="none">
                <a:ln>
                  <a:noFill/>
                </a:ln>
                <a:solidFill>
                  <a:srgbClr val="C00000"/>
                </a:solidFill>
                <a:effectLst>
                  <a:outerShdw blurRad="38100" dir="2700000" dist="38100" rotWithShape="0">
                    <a:srgbClr val="C0C0C0"/>
                  </a:outerShdw>
                </a:effectLst>
                <a:uLnTx/>
                <a:uFillTx/>
                <a:latin typeface="Arial"/>
                <a:cs typeface="Arial"/>
                <a:sym typeface="Arial"/>
              </a:rPr>
              <a:t>KSH</a:t>
            </a:r>
            <a:r>
              <a:rPr altLang="en-GB" baseline="0" b="1" cap="none" dirty="0" sz="5344" i="0" kern="1200" kumimoji="0" lang="en-US" noProof="0" normalizeH="0" spc="0" strike="noStrike" u="none">
                <a:ln>
                  <a:noFill/>
                </a:ln>
                <a:solidFill>
                  <a:srgbClr val="C00000"/>
                </a:solidFill>
                <a:effectLst>
                  <a:outerShdw blurRad="38100" dir="2700000" dist="38100" rotWithShape="0">
                    <a:srgbClr val="C0C0C0"/>
                  </a:outerShdw>
                </a:effectLst>
                <a:uLnTx/>
                <a:uFillTx/>
                <a:latin typeface="Arial"/>
                <a:cs typeface="Arial"/>
                <a:sym typeface="Arial"/>
              </a:rPr>
              <a:t>6,0</a:t>
            </a:r>
            <a:r>
              <a:rPr baseline="0" b="1" cap="none" dirty="0" sz="5344" i="0" kern="1200" kumimoji="0" noProof="0" normalizeH="0" spc="0" strike="noStrike" u="none">
                <a:ln>
                  <a:noFill/>
                </a:ln>
                <a:solidFill>
                  <a:srgbClr val="C00000"/>
                </a:solidFill>
                <a:effectLst>
                  <a:outerShdw blurRad="38100" dir="2700000" dist="38100" rotWithShape="0">
                    <a:srgbClr val="C0C0C0"/>
                  </a:outerShdw>
                </a:effectLst>
                <a:uLnTx/>
                <a:uFillTx/>
                <a:latin typeface="Arial"/>
                <a:cs typeface="Arial"/>
                <a:sym typeface="Arial"/>
              </a:rPr>
              <a:t>00</a:t>
            </a:r>
            <a:endParaRPr baseline="0" b="1" cap="none" dirty="0" sz="5344" i="0" kern="1200" kumimoji="0" noProof="0" normalizeH="0" spc="0" strike="noStrike" u="none">
              <a:ln>
                <a:noFill/>
              </a:ln>
              <a:solidFill>
                <a:srgbClr val="002060"/>
              </a:solidFill>
              <a:effectLst>
                <a:outerShdw blurRad="38100" dir="2700000" dist="38100" rotWithShape="0">
                  <a:srgbClr val="C0C0C0"/>
                </a:outerShdw>
              </a:effectLst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48793" name="Shape 674"/>
          <p:cNvSpPr/>
          <p:nvPr/>
        </p:nvSpPr>
        <p:spPr>
          <a:xfrm>
            <a:off x="1214652" y="1867857"/>
            <a:ext cx="4932953" cy="496090"/>
          </a:xfrm>
          <a:prstGeom prst="rect"/>
          <a:ln w="12700">
            <a:miter lim="400000"/>
          </a:ln>
        </p:spPr>
        <p:txBody>
          <a:bodyPr bIns="32145" lIns="32145" rIns="32145" tIns="32145" wrap="none">
            <a:spAutoFit/>
          </a:bodyPr>
          <a:lstStyle>
            <a:lvl1pPr>
              <a:defRPr b="1" sz="4200">
                <a:solidFill>
                  <a:srgbClr val="073D86"/>
                </a:solidFill>
                <a:effectLst>
                  <a:outerShdw blurRad="38100" dir="2700000" dist="38100" rotWithShape="0">
                    <a:srgbClr val="000000">
                      <a:alpha val="43137"/>
                    </a:srgbClr>
                  </a:outerShdw>
                </a:effectLst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aseline="0" b="1" cap="none" dirty="0" sz="2953" i="0" kern="1200" kumimoji="0" noProof="0" normalizeH="0" spc="0" strike="noStrike" u="none">
                <a:ln>
                  <a:noFill/>
                </a:ln>
                <a:solidFill>
                  <a:srgbClr val="073D86"/>
                </a:solidFill>
                <a:effectLst>
                  <a:outerShdw blurRad="38100" dir="2700000" dist="38100" rotWithShape="0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rebuchet MS"/>
                <a:sym typeface="Trebuchet MS"/>
              </a:rPr>
              <a:t> FOR ANYONE YOU CONNECT</a:t>
            </a:r>
          </a:p>
        </p:txBody>
      </p:sp>
      <p:grpSp>
        <p:nvGrpSpPr>
          <p:cNvPr id="182" name="Group 677"/>
          <p:cNvGrpSpPr/>
          <p:nvPr/>
        </p:nvGrpSpPr>
        <p:grpSpPr>
          <a:xfrm>
            <a:off x="1679830" y="4743791"/>
            <a:ext cx="939831" cy="1296466"/>
            <a:chOff x="-1" y="-1"/>
            <a:chExt cx="1336649" cy="1843864"/>
          </a:xfrm>
        </p:grpSpPr>
        <p:pic>
          <p:nvPicPr>
            <p:cNvPr id="2097182" name="image25.png" descr="tao.gif"/>
            <p:cNvPicPr>
              <a:picLocks noChangeAspect="1"/>
            </p:cNvPicPr>
            <p:nvPr/>
          </p:nvPicPr>
          <p:blipFill>
            <a:blip xmlns:r="http://schemas.openxmlformats.org/officeDocument/2006/relationships" r:embed="rId2"/>
            <a:stretch>
              <a:fillRect/>
            </a:stretch>
          </p:blipFill>
          <p:spPr>
            <a:xfrm>
              <a:off x="101882" y="-1"/>
              <a:ext cx="1234766" cy="1629416"/>
            </a:xfrm>
            <a:prstGeom prst="rect"/>
            <a:ln w="12700" cap="flat">
              <a:noFill/>
              <a:miter lim="400000"/>
            </a:ln>
            <a:effectLst/>
          </p:spPr>
        </p:pic>
        <p:sp>
          <p:nvSpPr>
            <p:cNvPr id="1048794" name="Shape 676"/>
            <p:cNvSpPr/>
            <p:nvPr/>
          </p:nvSpPr>
          <p:spPr>
            <a:xfrm>
              <a:off x="-1" y="1138312"/>
              <a:ext cx="1095440" cy="705551"/>
            </a:xfrm>
            <a:prstGeom prst="rect"/>
            <a:noFill/>
            <a:ln w="12700" cap="flat">
              <a:noFill/>
              <a:miter lim="400000"/>
            </a:ln>
            <a:effectLst/>
          </p:spPr>
          <p:txBody>
            <a:bodyPr anchor="t" bIns="32145" lIns="32145" numCol="1" rIns="32145" tIns="32145" wrap="none">
              <a:spAutoFit/>
            </a:bodyPr>
            <a:lstStyle>
              <a:lvl1pPr>
                <a:defRPr b="1" sz="42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 algn="l" defTabSz="914400" eaLnBrk="1" fontAlgn="auto" hangingPunct="1" indent="0" latinLnBrk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baseline="0" b="1" cap="none" sz="2953" i="0" kern="1200" kumimoji="0" noProof="0" normalizeH="0" spc="0" strike="noStrike" u="none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YOU</a:t>
              </a:r>
            </a:p>
          </p:txBody>
        </p:sp>
      </p:grpSp>
      <p:sp>
        <p:nvSpPr>
          <p:cNvPr id="1048795" name="Shape 678"/>
          <p:cNvSpPr/>
          <p:nvPr/>
        </p:nvSpPr>
        <p:spPr>
          <a:xfrm>
            <a:off x="2780437" y="5256641"/>
            <a:ext cx="842933" cy="45895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90C226"/>
          </a:solidFill>
          <a:ln w="19050" cap="rnd">
            <a:solidFill>
              <a:srgbClr val="698E1C"/>
            </a:solidFill>
          </a:ln>
        </p:spPr>
        <p:txBody>
          <a:bodyPr anchor="ctr" bIns="35719" lIns="35719" rIns="35719" tIns="35719"/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2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endParaRPr baseline="0" b="0" cap="none" sz="2953" i="0" kern="1200" kumimoji="0" noProof="0" normalizeH="0" spc="0" strike="noStrike" u="none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/>
              <a:sym typeface="Trebuchet MS"/>
            </a:endParaRPr>
          </a:p>
        </p:txBody>
      </p:sp>
      <p:grpSp>
        <p:nvGrpSpPr>
          <p:cNvPr id="183" name="Group 692"/>
          <p:cNvGrpSpPr/>
          <p:nvPr/>
        </p:nvGrpSpPr>
        <p:grpSpPr>
          <a:xfrm>
            <a:off x="3923731" y="4704941"/>
            <a:ext cx="1847023" cy="1081960"/>
            <a:chOff x="-3" y="-1"/>
            <a:chExt cx="2626876" cy="1538789"/>
          </a:xfrm>
        </p:grpSpPr>
        <p:grpSp>
          <p:nvGrpSpPr>
            <p:cNvPr id="184" name="Group 690"/>
            <p:cNvGrpSpPr/>
            <p:nvPr/>
          </p:nvGrpSpPr>
          <p:grpSpPr>
            <a:xfrm>
              <a:off x="-3" y="-1"/>
              <a:ext cx="2626876" cy="1486052"/>
              <a:chOff x="0" y="0"/>
              <a:chExt cx="2626875" cy="1486050"/>
            </a:xfrm>
          </p:grpSpPr>
          <p:pic>
            <p:nvPicPr>
              <p:cNvPr id="2097183" name="image25.png" descr="tao.gif"/>
              <p:cNvPicPr>
                <a:picLocks noChangeAspect="1"/>
              </p:cNvPicPr>
              <p:nvPr/>
            </p:nvPicPr>
            <p:blipFill>
              <a:blip xmlns:r="http://schemas.openxmlformats.org/officeDocument/2006/relationships" r:embed="rId2"/>
              <a:stretch>
                <a:fillRect/>
              </a:stretch>
            </p:blipFill>
            <p:spPr>
              <a:xfrm>
                <a:off x="40831" y="0"/>
                <a:ext cx="775526" cy="904264"/>
              </a:xfrm>
              <a:prstGeom prst="rect"/>
              <a:ln w="12700" cap="flat">
                <a:noFill/>
                <a:miter lim="400000"/>
              </a:ln>
              <a:effectLst/>
            </p:spPr>
          </p:pic>
          <p:pic>
            <p:nvPicPr>
              <p:cNvPr id="2097184" name="image25.png" descr="tao.gif"/>
              <p:cNvPicPr>
                <a:picLocks noChangeAspect="1"/>
              </p:cNvPicPr>
              <p:nvPr/>
            </p:nvPicPr>
            <p:blipFill>
              <a:blip xmlns:r="http://schemas.openxmlformats.org/officeDocument/2006/relationships" r:embed="rId2"/>
              <a:stretch>
                <a:fillRect/>
              </a:stretch>
            </p:blipFill>
            <p:spPr>
              <a:xfrm>
                <a:off x="346931" y="182928"/>
                <a:ext cx="775527" cy="904266"/>
              </a:xfrm>
              <a:prstGeom prst="rect"/>
              <a:ln w="12700" cap="flat">
                <a:noFill/>
                <a:miter lim="400000"/>
              </a:ln>
              <a:effectLst/>
            </p:spPr>
          </p:pic>
          <p:pic>
            <p:nvPicPr>
              <p:cNvPr id="2097185" name="image25.png" descr="tao.gif"/>
              <p:cNvPicPr>
                <a:picLocks noChangeAspect="1"/>
              </p:cNvPicPr>
              <p:nvPr/>
            </p:nvPicPr>
            <p:blipFill>
              <a:blip xmlns:r="http://schemas.openxmlformats.org/officeDocument/2006/relationships" r:embed="rId2"/>
              <a:stretch>
                <a:fillRect/>
              </a:stretch>
            </p:blipFill>
            <p:spPr>
              <a:xfrm>
                <a:off x="734692" y="111898"/>
                <a:ext cx="775528" cy="904265"/>
              </a:xfrm>
              <a:prstGeom prst="rect"/>
              <a:ln w="12700" cap="flat">
                <a:noFill/>
                <a:miter lim="400000"/>
              </a:ln>
              <a:effectLst/>
            </p:spPr>
          </p:pic>
          <p:pic>
            <p:nvPicPr>
              <p:cNvPr id="2097186" name="image25.png" descr="tao.gif"/>
              <p:cNvPicPr>
                <a:picLocks noChangeAspect="1"/>
              </p:cNvPicPr>
              <p:nvPr/>
            </p:nvPicPr>
            <p:blipFill>
              <a:blip xmlns:r="http://schemas.openxmlformats.org/officeDocument/2006/relationships" r:embed="rId2"/>
              <a:stretch>
                <a:fillRect/>
              </a:stretch>
            </p:blipFill>
            <p:spPr>
              <a:xfrm>
                <a:off x="1095486" y="19684"/>
                <a:ext cx="775528" cy="904264"/>
              </a:xfrm>
              <a:prstGeom prst="rect"/>
              <a:ln w="12700" cap="flat">
                <a:noFill/>
                <a:miter lim="400000"/>
              </a:ln>
              <a:effectLst/>
            </p:spPr>
          </p:pic>
          <p:pic>
            <p:nvPicPr>
              <p:cNvPr id="2097187" name="image25.png" descr="tao.gif"/>
              <p:cNvPicPr>
                <a:picLocks noChangeAspect="1"/>
              </p:cNvPicPr>
              <p:nvPr/>
            </p:nvPicPr>
            <p:blipFill>
              <a:blip xmlns:r="http://schemas.openxmlformats.org/officeDocument/2006/relationships" r:embed="rId2"/>
              <a:stretch>
                <a:fillRect/>
              </a:stretch>
            </p:blipFill>
            <p:spPr>
              <a:xfrm>
                <a:off x="674201" y="281418"/>
                <a:ext cx="775527" cy="904265"/>
              </a:xfrm>
              <a:prstGeom prst="rect"/>
              <a:ln w="12700" cap="flat">
                <a:noFill/>
                <a:miter lim="400000"/>
              </a:ln>
              <a:effectLst/>
            </p:spPr>
          </p:pic>
          <p:pic>
            <p:nvPicPr>
              <p:cNvPr id="2097188" name="image25.png" descr="tao.gif"/>
              <p:cNvPicPr>
                <a:picLocks noChangeAspect="1"/>
              </p:cNvPicPr>
              <p:nvPr/>
            </p:nvPicPr>
            <p:blipFill>
              <a:blip xmlns:r="http://schemas.openxmlformats.org/officeDocument/2006/relationships" r:embed="rId2"/>
              <a:stretch>
                <a:fillRect/>
              </a:stretch>
            </p:blipFill>
            <p:spPr>
              <a:xfrm>
                <a:off x="-1" y="442238"/>
                <a:ext cx="775527" cy="904266"/>
              </a:xfrm>
              <a:prstGeom prst="rect"/>
              <a:ln w="12700" cap="flat">
                <a:noFill/>
                <a:miter lim="400000"/>
              </a:ln>
              <a:effectLst/>
            </p:spPr>
          </p:pic>
          <p:pic>
            <p:nvPicPr>
              <p:cNvPr id="2097189" name="image25.png" descr="tao.gif"/>
              <p:cNvPicPr>
                <a:picLocks noChangeAspect="1"/>
              </p:cNvPicPr>
              <p:nvPr/>
            </p:nvPicPr>
            <p:blipFill>
              <a:blip xmlns:r="http://schemas.openxmlformats.org/officeDocument/2006/relationships" r:embed="rId2"/>
              <a:stretch>
                <a:fillRect/>
              </a:stretch>
            </p:blipFill>
            <p:spPr>
              <a:xfrm>
                <a:off x="1143624" y="419325"/>
                <a:ext cx="775528" cy="904265"/>
              </a:xfrm>
              <a:prstGeom prst="rect"/>
              <a:ln w="12700" cap="flat">
                <a:noFill/>
                <a:miter lim="400000"/>
              </a:ln>
              <a:effectLst/>
            </p:spPr>
          </p:pic>
          <p:pic>
            <p:nvPicPr>
              <p:cNvPr id="2097190" name="image25.png" descr="tao.gif"/>
              <p:cNvPicPr>
                <a:picLocks noChangeAspect="1"/>
              </p:cNvPicPr>
              <p:nvPr/>
            </p:nvPicPr>
            <p:blipFill>
              <a:blip xmlns:r="http://schemas.openxmlformats.org/officeDocument/2006/relationships" r:embed="rId2"/>
              <a:stretch>
                <a:fillRect/>
              </a:stretch>
            </p:blipFill>
            <p:spPr>
              <a:xfrm>
                <a:off x="745277" y="581786"/>
                <a:ext cx="775528" cy="904265"/>
              </a:xfrm>
              <a:prstGeom prst="rect"/>
              <a:ln w="12700" cap="flat">
                <a:noFill/>
                <a:miter lim="400000"/>
              </a:ln>
              <a:effectLst/>
            </p:spPr>
          </p:pic>
          <p:pic>
            <p:nvPicPr>
              <p:cNvPr id="2097191" name="image25.png" descr="tao.gif"/>
              <p:cNvPicPr>
                <a:picLocks noChangeAspect="1"/>
              </p:cNvPicPr>
              <p:nvPr/>
            </p:nvPicPr>
            <p:blipFill>
              <a:blip xmlns:r="http://schemas.openxmlformats.org/officeDocument/2006/relationships" r:embed="rId2"/>
              <a:stretch>
                <a:fillRect/>
              </a:stretch>
            </p:blipFill>
            <p:spPr>
              <a:xfrm>
                <a:off x="1529673" y="219504"/>
                <a:ext cx="775526" cy="904266"/>
              </a:xfrm>
              <a:prstGeom prst="rect"/>
              <a:ln w="12700" cap="flat">
                <a:noFill/>
                <a:miter lim="400000"/>
              </a:ln>
              <a:effectLst/>
            </p:spPr>
          </p:pic>
          <p:pic>
            <p:nvPicPr>
              <p:cNvPr id="2097192" name="image25.png" descr="tao.gif"/>
              <p:cNvPicPr>
                <a:picLocks noChangeAspect="1"/>
              </p:cNvPicPr>
              <p:nvPr/>
            </p:nvPicPr>
            <p:blipFill>
              <a:blip xmlns:r="http://schemas.openxmlformats.org/officeDocument/2006/relationships" r:embed="rId2"/>
              <a:stretch>
                <a:fillRect/>
              </a:stretch>
            </p:blipFill>
            <p:spPr>
              <a:xfrm>
                <a:off x="1339547" y="490434"/>
                <a:ext cx="775528" cy="904266"/>
              </a:xfrm>
              <a:prstGeom prst="rect"/>
              <a:ln w="12700" cap="flat">
                <a:noFill/>
                <a:miter lim="400000"/>
              </a:ln>
              <a:effectLst/>
            </p:spPr>
          </p:pic>
          <p:pic>
            <p:nvPicPr>
              <p:cNvPr id="2097193" name="image25.png" descr="tao.gif"/>
              <p:cNvPicPr>
                <a:picLocks noChangeAspect="1"/>
              </p:cNvPicPr>
              <p:nvPr/>
            </p:nvPicPr>
            <p:blipFill>
              <a:blip xmlns:r="http://schemas.openxmlformats.org/officeDocument/2006/relationships" r:embed="rId2"/>
              <a:stretch>
                <a:fillRect/>
              </a:stretch>
            </p:blipFill>
            <p:spPr>
              <a:xfrm>
                <a:off x="1851349" y="426661"/>
                <a:ext cx="775526" cy="904265"/>
              </a:xfrm>
              <a:prstGeom prst="rect"/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1048796" name="Shape 691"/>
            <p:cNvSpPr/>
            <p:nvPr/>
          </p:nvSpPr>
          <p:spPr>
            <a:xfrm>
              <a:off x="721427" y="417804"/>
              <a:ext cx="1608660" cy="1120984"/>
            </a:xfrm>
            <a:prstGeom prst="rect"/>
            <a:noFill/>
            <a:ln w="12700" cap="flat">
              <a:noFill/>
              <a:miter lim="400000"/>
            </a:ln>
            <a:effectLst/>
          </p:spPr>
          <p:txBody>
            <a:bodyPr anchor="t" bIns="32145" lIns="32145" numCol="1" rIns="32145" tIns="32145" wrap="none">
              <a:spAutoFit/>
            </a:bodyPr>
            <a:lstStyle>
              <a:lvl1pPr>
                <a:defRPr b="1" sz="7000">
                  <a:solidFill>
                    <a:srgbClr val="FFFFFF"/>
                  </a:solidFill>
                  <a:effectLst>
                    <a:outerShdw blurRad="38100" dir="2700000" dist="38100" rotWithShape="0">
                      <a:srgbClr val="000000">
                        <a:alpha val="43137"/>
                      </a:srgbClr>
                    </a:outerShdw>
                  </a:effectLst>
                  <a:latin typeface="Trebuchet MS"/>
                  <a:ea typeface="Trebuchet MS"/>
                  <a:cs typeface="Trebuchet MS"/>
                  <a:sym typeface="Trebuchet MS"/>
                </a:defRPr>
              </a:lvl1pPr>
            </a:lstStyle>
            <a:p>
              <a:pPr algn="l" defTabSz="914400" eaLnBrk="1" fontAlgn="auto" hangingPunct="1" indent="0" latinLnBrk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baseline="0" b="1" cap="none" sz="4922" i="0" kern="1200" kumimoji="0" noProof="0" normalizeH="0" spc="0" strike="noStrike" u="none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r="2700000" dist="38100" rotWithShape="0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Trebuchet MS"/>
                  <a:sym typeface="Trebuchet MS"/>
                </a:rPr>
                <a:t>100</a:t>
              </a:r>
            </a:p>
          </p:txBody>
        </p:sp>
      </p:grpSp>
      <p:sp>
        <p:nvSpPr>
          <p:cNvPr id="1048797" name="Shape 693"/>
          <p:cNvSpPr/>
          <p:nvPr/>
        </p:nvSpPr>
        <p:spPr>
          <a:xfrm>
            <a:off x="5817840" y="4811184"/>
            <a:ext cx="407189" cy="788190"/>
          </a:xfrm>
          <a:prstGeom prst="rect"/>
          <a:ln w="12700">
            <a:miter lim="400000"/>
          </a:ln>
        </p:spPr>
        <p:txBody>
          <a:bodyPr bIns="32145" lIns="32145" rIns="32145" tIns="32145" wrap="none">
            <a:spAutoFit/>
          </a:bodyPr>
          <a:lstStyle>
            <a:lvl1pPr>
              <a:defRPr b="1" sz="7000">
                <a:solidFill>
                  <a:srgbClr val="0070C0"/>
                </a:solidFill>
                <a:effectLst>
                  <a:outerShdw blurRad="38100" dir="2700000" dist="38100" rotWithShape="0">
                    <a:srgbClr val="000000">
                      <a:alpha val="43137"/>
                    </a:srgbClr>
                  </a:outerShdw>
                </a:effectLst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aseline="0" b="1" cap="none" sz="4922" i="0" kern="1200" kumimoji="0" noProof="0" normalizeH="0" spc="0" strike="noStrike" u="none">
                <a:ln>
                  <a:noFill/>
                </a:ln>
                <a:solidFill>
                  <a:srgbClr val="0070C0"/>
                </a:solidFill>
                <a:effectLst>
                  <a:outerShdw blurRad="38100" dir="2700000" dist="38100" rotWithShape="0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rebuchet MS"/>
                <a:sym typeface="Trebuchet MS"/>
              </a:rPr>
              <a:t>=</a:t>
            </a:r>
          </a:p>
        </p:txBody>
      </p:sp>
      <p:pic>
        <p:nvPicPr>
          <p:cNvPr id="2097194" name="image56.jpeg"/>
          <p:cNvPicPr>
            <a:picLocks noChangeAspect="1"/>
          </p:cNvPicPr>
          <p:nvPr/>
        </p:nvPicPr>
        <p:blipFill>
          <a:blip xmlns:r="http://schemas.openxmlformats.org/officeDocument/2006/relationships" r:embed="rId3"/>
          <a:srcRect l="6430" t="6460" r="8890" b="6853"/>
          <a:stretch>
            <a:fillRect/>
          </a:stretch>
        </p:blipFill>
        <p:spPr>
          <a:xfrm>
            <a:off x="8901791" y="4629463"/>
            <a:ext cx="1653071" cy="1586948"/>
          </a:xfrm>
          <a:prstGeom prst="rect"/>
          <a:ln w="12700">
            <a:miter lim="400000"/>
          </a:ln>
        </p:spPr>
      </p:pic>
      <p:sp>
        <p:nvSpPr>
          <p:cNvPr id="1048798" name="Shape 695"/>
          <p:cNvSpPr/>
          <p:nvPr/>
        </p:nvSpPr>
        <p:spPr>
          <a:xfrm>
            <a:off x="6527090" y="4864903"/>
            <a:ext cx="2324890" cy="788190"/>
          </a:xfrm>
          <a:prstGeom prst="rect"/>
          <a:ln w="12700">
            <a:miter lim="400000"/>
          </a:ln>
        </p:spPr>
        <p:txBody>
          <a:bodyPr bIns="32145" lIns="32145" rIns="32145" tIns="32145" wrap="none">
            <a:spAutoFit/>
          </a:bodyPr>
          <a:lstStyle>
            <a:lvl1pPr>
              <a:defRPr b="1" sz="7000">
                <a:solidFill>
                  <a:srgbClr val="C00000"/>
                </a:solidFill>
                <a:effectLst>
                  <a:outerShdw blurRad="38100" dir="2700000" dist="38100" rotWithShape="0">
                    <a:srgbClr val="C0C0C0"/>
                  </a:outerShdw>
                </a:effectLst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altLang="en-GB" baseline="0" b="1" cap="none" dirty="0" sz="4922" i="0" kern="1200" kumimoji="0" lang="en-US" noProof="0" normalizeH="0" spc="0" strike="noStrike" u="none">
                <a:ln>
                  <a:noFill/>
                </a:ln>
                <a:solidFill>
                  <a:srgbClr val="C00000"/>
                </a:solidFill>
                <a:effectLst>
                  <a:outerShdw blurRad="38100" dir="2700000" dist="38100" rotWithShape="0">
                    <a:srgbClr val="C0C0C0"/>
                  </a:outerShdw>
                </a:effectLst>
                <a:uLnTx/>
                <a:uFillTx/>
                <a:latin typeface="Arial"/>
                <a:cs typeface="Arial"/>
                <a:sym typeface="Arial"/>
              </a:rPr>
              <a:t>600</a:t>
            </a:r>
            <a:r>
              <a:rPr baseline="0" b="1" cap="none" dirty="0" sz="4922" i="0" kern="1200" kumimoji="0" noProof="0" normalizeH="0" spc="0" strike="noStrike" u="none">
                <a:ln>
                  <a:noFill/>
                </a:ln>
                <a:solidFill>
                  <a:srgbClr val="C00000"/>
                </a:solidFill>
                <a:effectLst>
                  <a:outerShdw blurRad="38100" dir="2700000" dist="38100" rotWithShape="0">
                    <a:srgbClr val="C0C0C0"/>
                  </a:outerShdw>
                </a:effectLst>
                <a:uLnTx/>
                <a:uFillTx/>
                <a:latin typeface="Arial"/>
                <a:cs typeface="Arial"/>
                <a:sym typeface="Arial"/>
              </a:rPr>
              <a:t>,000</a:t>
            </a:r>
            <a:endParaRPr altLang="en-US" baseline="0" b="1" cap="none" sz="7000" i="0" kern="1200" kumimoji="0" lang="zh-CN" noProof="0" normalizeH="0" spc="0" strike="noStrike" u="none">
              <a:ln>
                <a:noFill/>
              </a:ln>
              <a:solidFill>
                <a:srgbClr val="C00000"/>
              </a:solidFill>
              <a:effectLst>
                <a:outerShdw blurRad="38100" dir="2700000" dist="38100" rotWithShape="0">
                  <a:srgbClr val="C0C0C0"/>
                </a:outerShdw>
              </a:effectLst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/>
  <p:timing>
    <p:tnLst>
      <p:par>
        <p:cTn dur="indefinite" fill="hold" id="1" nodeType="tmRoot" restart="never">
          <p:childTnLst>
            <p:seq concurrent="1" prevAc="none" nextAc="seek">
              <p:cTn dur="indefinite" fill="hold" id="2" nodeType="mainSeq">
                <p:childTnLst>
                  <p:par>
                    <p:cTn fill="hold" id="3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afterEffect" presetClass="entr" presetID="23" presetSubtype="16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fill="hold" id="6"/>
                                        <p:tgtEl>
                                          <p:spTgt spid="1048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250" fill="hold" id="7"/>
                                        <p:tgtEl>
                                          <p:spTgt spid="10487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250" fill="hold" id="8"/>
                                        <p:tgtEl>
                                          <p:spTgt spid="10487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9">
                            <p:stCondLst>
                              <p:cond delay="250"/>
                            </p:stCondLst>
                            <p:childTnLst>
                              <p:par>
                                <p:cTn fill="hold" grpId="0" id="10" nodeType="afterEffect" presetClass="entr" presetID="9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fill="hold" id="11"/>
                                        <p:tgtEl>
                                          <p:spTgt spid="1048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dur="500" id="12"/>
                                        <p:tgtEl>
                                          <p:spTgt spid="10487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3">
                            <p:stCondLst>
                              <p:cond delay="750"/>
                            </p:stCondLst>
                            <p:childTnLst>
                              <p:par>
                                <p:cTn fill="hold" grpId="0" id="14" nodeType="afterEffect" presetClass="entr" presetID="22" presetSubtype="8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fill="hold" id="15"/>
                                        <p:tgtEl>
                                          <p:spTgt spid="1048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dur="750" id="16"/>
                                        <p:tgtEl>
                                          <p:spTgt spid="10487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7">
                      <p:stCondLst>
                        <p:cond delay="indefinite"/>
                      </p:stCondLst>
                      <p:childTnLst>
                        <p:par>
                          <p:cTn fill="hold" id="18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19" nodeType="clickEffect" presetClass="entr" presetID="23" presetSubtype="16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fill="hold" id="20"/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500" fill="hold" id="21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22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23">
                            <p:stCondLst>
                              <p:cond delay="500"/>
                            </p:stCondLst>
                            <p:childTnLst>
                              <p:par>
                                <p:cTn fill="hold" grpId="0" id="24" nodeType="afterEffect" presetClass="entr" presetID="22" presetSubtype="8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fill="hold" id="25"/>
                                        <p:tgtEl>
                                          <p:spTgt spid="1048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dur="500" id="26"/>
                                        <p:tgtEl>
                                          <p:spTgt spid="10487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27">
                            <p:stCondLst>
                              <p:cond delay="1000"/>
                            </p:stCondLst>
                            <p:childTnLst>
                              <p:par>
                                <p:cTn fill="hold" grpId="0" id="28" nodeType="afterEffect" presetClass="entr" presetID="23" presetSubtype="16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fill="hold" id="29"/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500" fill="hold" id="30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31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32">
                      <p:stCondLst>
                        <p:cond delay="indefinite"/>
                      </p:stCondLst>
                      <p:childTnLst>
                        <p:par>
                          <p:cTn fill="hold" id="33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34" nodeType="clickEffect" presetClass="entr" presetID="22" presetSubtype="8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fill="hold" id="35"/>
                                        <p:tgtEl>
                                          <p:spTgt spid="1048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dur="500" id="36"/>
                                        <p:tgtEl>
                                          <p:spTgt spid="10487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37">
                            <p:stCondLst>
                              <p:cond delay="500"/>
                            </p:stCondLst>
                            <p:childTnLst>
                              <p:par>
                                <p:cTn fill="hold" grpId="0" id="38" nodeType="afterEffect" presetClass="entr" presetID="2" presetSubtype="4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fill="hold" id="39"/>
                                        <p:tgtEl>
                                          <p:spTgt spid="2097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500" fill="hold" id="40"/>
                                        <p:tgtEl>
                                          <p:spTgt spid="2097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41"/>
                                        <p:tgtEl>
                                          <p:spTgt spid="2097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42">
                            <p:stCondLst>
                              <p:cond delay="1000"/>
                            </p:stCondLst>
                            <p:childTnLst>
                              <p:par>
                                <p:cTn fill="hold" grpId="0" id="43" nodeType="afterEffect" presetClass="entr" presetID="22" presetSubtype="8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fill="hold" id="44"/>
                                        <p:tgtEl>
                                          <p:spTgt spid="1048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dur="500" id="45"/>
                                        <p:tgtEl>
                                          <p:spTgt spid="10487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791" grpId="0" animBg="1" advAuto="0"/>
      <p:bldP spid="1048792" grpId="0" animBg="1" advAuto="0"/>
      <p:bldP spid="1048793" grpId="0" animBg="1" advAuto="0"/>
      <p:bldP spid="182" grpId="0" animBg="1" advAuto="0"/>
      <p:bldP spid="1048795" grpId="0" animBg="1" advAuto="0"/>
      <p:bldP spid="183" grpId="0" animBg="1" advAuto="0"/>
      <p:bldP spid="1048797" grpId="0" animBg="1" advAuto="0"/>
      <p:bldP spid="2097194" grpId="0" animBg="1" advAuto="0"/>
      <p:bldP spid="1048798" grpId="0" animBg="1" advAuto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8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01" name="Rectangle 11"/>
          <p:cNvSpPr/>
          <p:nvPr/>
        </p:nvSpPr>
        <p:spPr>
          <a:xfrm>
            <a:off x="860166" y="2330796"/>
            <a:ext cx="10899813" cy="1201420"/>
          </a:xfrm>
          <a:prstGeom prst="rect"/>
          <a:noFill/>
        </p:spPr>
        <p:txBody>
          <a:bodyPr bIns="60960" lIns="121920" rIns="121920" tIns="60960" wrap="square">
            <a:spAutoFit/>
          </a:bodyPr>
          <a:p>
            <a:pPr algn="ctr" defTabSz="4572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aseline="0" b="1" cap="none" dirty="0" sz="7200" i="1" kern="1200" kumimoji="0" lang="en-US" noProof="0" normalizeH="0" spc="0" strike="noStrike" u="sng">
                <a:ln w="18415" cmpd="sng">
                  <a:noFill/>
                  <a:prstDash val="solid"/>
                </a:ln>
                <a:solidFill>
                  <a:srgbClr val="00206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Matching Bonus(MB)</a:t>
            </a:r>
          </a:p>
        </p:txBody>
      </p:sp>
      <p:sp>
        <p:nvSpPr>
          <p:cNvPr id="1048802" name="TextBox 3"/>
          <p:cNvSpPr txBox="1"/>
          <p:nvPr/>
        </p:nvSpPr>
        <p:spPr>
          <a:xfrm>
            <a:off x="2384326" y="3911651"/>
            <a:ext cx="8616099" cy="1805941"/>
          </a:xfrm>
          <a:prstGeom prst="rect"/>
          <a:noFill/>
        </p:spPr>
        <p:txBody>
          <a:bodyPr rtlCol="0" wrap="square">
            <a:spAutoFit/>
          </a:bodyPr>
          <a:p>
            <a:pPr algn="ctr" defTabSz="4572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dirty="0" sz="11500" lang="en-US">
                <a:solidFill>
                  <a:srgbClr val="002060"/>
                </a:solidFill>
                <a:effectLst>
                  <a:glow rad="101600">
                    <a:prstClr val="white"/>
                  </a:glow>
                </a:effectLst>
                <a:latin typeface="Impact" panose="020B0806030902050204" pitchFamily="34" charset="0"/>
              </a:rPr>
              <a:t>KES 4</a:t>
            </a:r>
            <a:r>
              <a:rPr baseline="0" b="0" cap="none" dirty="0" sz="11500" i="0" kern="1200" kumimoji="0" lang="en-US" noProof="0" normalizeH="0" spc="0" strike="noStrike" u="none">
                <a:ln>
                  <a:noFill/>
                </a:ln>
                <a:solidFill>
                  <a:srgbClr val="002060"/>
                </a:solidFill>
                <a:effectLst>
                  <a:glow rad="101600">
                    <a:prstClr val="white"/>
                  </a:glow>
                </a:effectLst>
                <a:uLnTx/>
                <a:uFillTx/>
                <a:latin typeface="Impact" panose="020B0806030902050204" pitchFamily="34" charset="0"/>
                <a:ea typeface="+mn-ea"/>
                <a:cs typeface="+mn-cs"/>
              </a:rPr>
              <a:t>,800</a:t>
            </a:r>
          </a:p>
        </p:txBody>
      </p:sp>
      <p:sp>
        <p:nvSpPr>
          <p:cNvPr id="1048803" name="Oval 4"/>
          <p:cNvSpPr/>
          <p:nvPr/>
        </p:nvSpPr>
        <p:spPr>
          <a:xfrm>
            <a:off x="1439335" y="761847"/>
            <a:ext cx="1191744" cy="1219200"/>
          </a:xfrm>
          <a:prstGeom prst="ellips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bIns="45720" lIns="91440" rIns="91440" rtlCol="0" tIns="45720"/>
          <a:p>
            <a:pPr algn="ctr" defTabSz="4572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aseline="0" b="1" cap="none" dirty="0" sz="7200" i="0" kern="1200" kumimoji="0" lang="en-US" noProof="0" normalizeH="0" spc="0" strike="noStrike" u="none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2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p14:dur="10"/>
    </mc:Choice>
    <mc:Fallback>
      <p:transition spd="slow">
        <p:fade/>
      </p:transition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afterEffect" presetClass="entr" presetID="45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1000" id="7"/>
                                        <p:tgtEl>
                                          <p:spTgt spid="10488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000" fill="hold" id="8"/>
                                        <p:tgtEl>
                                          <p:spTgt spid="10488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#ppt_w*sin(2.5*pi*$)"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fltVal val="1.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9"/>
                                        <p:tgtEl>
                                          <p:spTgt spid="10488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0">
                      <p:stCondLst>
                        <p:cond delay="indefinite"/>
                      </p:stCondLst>
                      <p:childTnLst>
                        <p:par>
                          <p:cTn fill="hold" id="11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12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4">
                      <p:stCondLst>
                        <p:cond delay="indefinite"/>
                      </p:stCondLst>
                      <p:childTnLst>
                        <p:par>
                          <p:cTn fill="hold" id="15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16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801" grpId="0"/>
      <p:bldP spid="1048802" grpId="0"/>
      <p:bldP spid="104880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8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04" name="Rectangle 1"/>
          <p:cNvSpPr/>
          <p:nvPr/>
        </p:nvSpPr>
        <p:spPr>
          <a:xfrm>
            <a:off x="0" y="10510"/>
            <a:ext cx="12192000" cy="6981395"/>
          </a:xfrm>
          <a:prstGeom prst="rect"/>
          <a:solidFill>
            <a:srgbClr val="03020E">
              <a:alpha val="5029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 defTabSz="4572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baseline="0" b="0" cap="none" sz="2400" i="0" kern="1200" kumimoji="0" lang="en-US" noProof="0" normalizeH="0" spc="0" strike="noStrike" u="none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cxnSp>
        <p:nvCxnSpPr>
          <p:cNvPr id="3145728" name="Straight Connector 13"/>
          <p:cNvCxnSpPr>
            <a:cxnSpLocks/>
          </p:cNvCxnSpPr>
          <p:nvPr/>
        </p:nvCxnSpPr>
        <p:spPr>
          <a:xfrm>
            <a:off x="6505677" y="558233"/>
            <a:ext cx="1012723" cy="749335"/>
          </a:xfrm>
          <a:prstGeom prst="line"/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29" name="Straight Connector 11"/>
          <p:cNvCxnSpPr>
            <a:cxnSpLocks/>
          </p:cNvCxnSpPr>
          <p:nvPr/>
        </p:nvCxnSpPr>
        <p:spPr>
          <a:xfrm flipH="1">
            <a:off x="4880077" y="596365"/>
            <a:ext cx="812800" cy="711200"/>
          </a:xfrm>
          <a:prstGeom prst="line"/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805" name="Rounded Rectangle 3"/>
          <p:cNvSpPr/>
          <p:nvPr/>
        </p:nvSpPr>
        <p:spPr>
          <a:xfrm>
            <a:off x="4775200" y="164637"/>
            <a:ext cx="2438400" cy="711200"/>
          </a:xfrm>
          <a:prstGeom prst="roundRect"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 defTabSz="4572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aseline="0" b="1" cap="none" dirty="0" sz="5333" i="0" kern="1200" kumimoji="0" lang="en-PH" noProof="0" normalizeH="0" spc="0" strike="noStrike" u="none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YOU</a:t>
            </a:r>
          </a:p>
        </p:txBody>
      </p:sp>
      <p:sp>
        <p:nvSpPr>
          <p:cNvPr id="1048806" name="Rounded Rectangle 4"/>
          <p:cNvSpPr/>
          <p:nvPr/>
        </p:nvSpPr>
        <p:spPr>
          <a:xfrm>
            <a:off x="2556821" y="1161345"/>
            <a:ext cx="2895712" cy="1016000"/>
          </a:xfrm>
          <a:prstGeom prst="roundRect"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 defTabSz="4572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aseline="0" b="1" cap="none" dirty="0" sz="2667" i="0" kern="1200" kumimoji="0" lang="en-PH" noProof="0" normalizeH="0" spc="0" strike="noStrike" u="none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LEFT </a:t>
            </a:r>
          </a:p>
          <a:p>
            <a:pPr algn="ctr" defTabSz="4572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aseline="0" b="1" cap="none" dirty="0" sz="2667" i="0" kern="1200" kumimoji="0" lang="en-PH" noProof="0" normalizeH="0" spc="0" strike="noStrike" u="none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GROUP SALES</a:t>
            </a:r>
          </a:p>
        </p:txBody>
      </p:sp>
      <p:sp>
        <p:nvSpPr>
          <p:cNvPr id="1048807" name="Rounded Rectangle 5"/>
          <p:cNvSpPr/>
          <p:nvPr/>
        </p:nvSpPr>
        <p:spPr>
          <a:xfrm>
            <a:off x="6502402" y="1161345"/>
            <a:ext cx="3088663" cy="1016000"/>
          </a:xfrm>
          <a:prstGeom prst="roundRect"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 defTabSz="4572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aseline="0" b="1" cap="none" dirty="0" sz="2667" i="0" kern="1200" kumimoji="0" lang="en-PH" noProof="0" normalizeH="0" spc="0" strike="noStrike" u="none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RIGHT </a:t>
            </a:r>
          </a:p>
          <a:p>
            <a:pPr algn="ctr" defTabSz="4572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aseline="0" b="1" cap="none" dirty="0" sz="2667" i="0" kern="1200" kumimoji="0" lang="en-GB" noProof="0" normalizeH="0" spc="0" strike="noStrike" u="none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GROUP SALES</a:t>
            </a:r>
            <a:endParaRPr baseline="0" b="1" cap="none" dirty="0" sz="2667" i="0" kern="1200" kumimoji="0" lang="en-PH" noProof="0" normalizeH="0" spc="0" strike="noStrike" u="none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048808" name="TextBox 8"/>
          <p:cNvSpPr txBox="1"/>
          <p:nvPr/>
        </p:nvSpPr>
        <p:spPr>
          <a:xfrm>
            <a:off x="556027" y="6027424"/>
            <a:ext cx="10945216" cy="379656"/>
          </a:xfrm>
          <a:prstGeom prst="rect"/>
          <a:noFill/>
        </p:spPr>
        <p:txBody>
          <a:bodyPr rtlCol="0" wrap="square">
            <a:spAutoFit/>
          </a:bodyPr>
          <a:p>
            <a:pPr algn="ctr" defTabSz="4572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baseline="0" b="1" cap="none" dirty="0" sz="1867" i="0" kern="1200" kumimoji="0" lang="en-PH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highlight>
                <a:srgbClr val="FFFF00"/>
              </a:highlight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pic>
        <p:nvPicPr>
          <p:cNvPr id="2097195" name="Picture 19"/>
          <p:cNvPicPr>
            <a:picLocks noChangeAspect="1"/>
          </p:cNvPicPr>
          <p:nvPr/>
        </p:nvPicPr>
        <p:blipFill>
          <a:blip xmlns:r="http://schemas.openxmlformats.org/officeDocument/2006/relationships" r:embed="rId1" cstate="print"/>
          <a:stretch>
            <a:fillRect/>
          </a:stretch>
        </p:blipFill>
        <p:spPr>
          <a:xfrm>
            <a:off x="2143489" y="2192537"/>
            <a:ext cx="826664" cy="1075027"/>
          </a:xfrm>
          <a:prstGeom prst="rect"/>
        </p:spPr>
      </p:pic>
      <p:pic>
        <p:nvPicPr>
          <p:cNvPr id="2097196" name="Picture 25"/>
          <p:cNvPicPr>
            <a:picLocks noChangeAspect="1"/>
          </p:cNvPicPr>
          <p:nvPr/>
        </p:nvPicPr>
        <p:blipFill>
          <a:blip xmlns:r="http://schemas.openxmlformats.org/officeDocument/2006/relationships" r:embed="rId1" cstate="print"/>
          <a:stretch>
            <a:fillRect/>
          </a:stretch>
        </p:blipFill>
        <p:spPr>
          <a:xfrm>
            <a:off x="9072331" y="2192537"/>
            <a:ext cx="826664" cy="1075027"/>
          </a:xfrm>
          <a:prstGeom prst="rect"/>
        </p:spPr>
      </p:pic>
      <p:sp>
        <p:nvSpPr>
          <p:cNvPr id="1048809" name="TextBox 33"/>
          <p:cNvSpPr txBox="1"/>
          <p:nvPr/>
        </p:nvSpPr>
        <p:spPr>
          <a:xfrm>
            <a:off x="-46736" y="2387533"/>
            <a:ext cx="2213437" cy="472440"/>
          </a:xfrm>
          <a:prstGeom prst="rect"/>
          <a:noFill/>
        </p:spPr>
        <p:txBody>
          <a:bodyPr rtlCol="0" wrap="square">
            <a:spAutoFit/>
          </a:bodyPr>
          <a:p>
            <a:pPr algn="ctr" defTabSz="4572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="1" dirty="0" sz="2667" lang="fr-FR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6</a:t>
            </a:r>
            <a:r>
              <a:rPr baseline="0" b="1" cap="none" dirty="0" sz="2667" i="0" kern="1200" kumimoji="0" lang="fr-FR" noProof="0" normalizeH="0" spc="0" strike="noStrike" u="none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,000 </a:t>
            </a:r>
            <a:endParaRPr baseline="0" b="1" cap="none" dirty="0" sz="3200" i="0" kern="1200" kumimoji="0" lang="en-PH" noProof="0" normalizeH="0" spc="0" strike="noStrike" u="none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048810" name="TextBox 34"/>
          <p:cNvSpPr txBox="1"/>
          <p:nvPr/>
        </p:nvSpPr>
        <p:spPr>
          <a:xfrm>
            <a:off x="9898996" y="2470007"/>
            <a:ext cx="2213437" cy="472440"/>
          </a:xfrm>
          <a:prstGeom prst="rect"/>
          <a:noFill/>
        </p:spPr>
        <p:txBody>
          <a:bodyPr rtlCol="0" wrap="square">
            <a:spAutoFit/>
          </a:bodyPr>
          <a:p>
            <a:pPr algn="ctr" defTabSz="4572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="1" dirty="0" sz="2667" lang="fr-FR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6</a:t>
            </a:r>
            <a:r>
              <a:rPr baseline="0" b="1" cap="none" dirty="0" sz="2667" i="0" kern="1200" kumimoji="0" lang="fr-FR" noProof="0" normalizeH="0" spc="0" strike="noStrike" u="none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,000 </a:t>
            </a:r>
            <a:endParaRPr baseline="0" b="1" cap="none" dirty="0" sz="3200" i="0" kern="1200" kumimoji="0" lang="en-PH" noProof="0" normalizeH="0" spc="0" strike="noStrike" u="none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048811" name="TextBox 14"/>
          <p:cNvSpPr txBox="1"/>
          <p:nvPr/>
        </p:nvSpPr>
        <p:spPr>
          <a:xfrm>
            <a:off x="4109205" y="2695133"/>
            <a:ext cx="3550448" cy="637540"/>
          </a:xfrm>
          <a:prstGeom prst="rect"/>
          <a:noFill/>
        </p:spPr>
        <p:txBody>
          <a:bodyPr rtlCol="0" wrap="square">
            <a:spAutoFit/>
          </a:bodyPr>
          <a:p>
            <a:pPr algn="ctr" defTabSz="4572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="1" dirty="0" sz="3733" lang="fr-FR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4</a:t>
            </a:r>
            <a:r>
              <a:rPr baseline="0" b="1" cap="none" dirty="0" sz="3733" i="0" kern="1200" kumimoji="0" lang="fr-FR" noProof="0" normalizeH="0" spc="0" strike="noStrike" u="none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,800 </a:t>
            </a:r>
          </a:p>
        </p:txBody>
      </p:sp>
      <p:sp>
        <p:nvSpPr>
          <p:cNvPr id="1048812" name="TextBox 12"/>
          <p:cNvSpPr txBox="1"/>
          <p:nvPr/>
        </p:nvSpPr>
        <p:spPr>
          <a:xfrm>
            <a:off x="5936272" y="2425427"/>
            <a:ext cx="182881" cy="396241"/>
          </a:xfrm>
          <a:prstGeom prst="rect"/>
          <a:noFill/>
        </p:spPr>
        <p:txBody>
          <a:bodyPr rtlCol="0" wrap="none">
            <a:spAutoFit/>
          </a:bodyPr>
          <a:p>
            <a:pPr algn="ctr" defTabSz="4572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baseline="0" b="1" cap="none" dirty="0" sz="2133" i="0" kern="1200" kumimoji="0" lang="en-PH" noProof="0" normalizeH="0" spc="0" strike="noStrike" u="none">
              <a:ln>
                <a:noFill/>
              </a:ln>
              <a:solidFill>
                <a:srgbClr val="92D05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048813" name="TextBox 54"/>
          <p:cNvSpPr txBox="1"/>
          <p:nvPr/>
        </p:nvSpPr>
        <p:spPr>
          <a:xfrm>
            <a:off x="2143490" y="3297266"/>
            <a:ext cx="8975785" cy="2453641"/>
          </a:xfrm>
          <a:prstGeom prst="rect"/>
          <a:noFill/>
        </p:spPr>
        <p:txBody>
          <a:bodyPr rtlCol="0" wrap="square">
            <a:spAutoFit/>
          </a:bodyPr>
          <a:p>
            <a:pPr algn="l" defTabSz="4572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aseline="0" b="1" cap="none" dirty="0" sz="3467" i="0" kern="1200" kumimoji="0" lang="fr-FR" noProof="0" normalizeH="0" spc="0" strike="noStrike" u="none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         </a:t>
            </a:r>
            <a:r>
              <a:rPr baseline="0" b="1" cap="none" dirty="0" sz="3733" i="0" kern="1200" kumimoji="0" lang="fr-FR" noProof="0" normalizeH="0" spc="0" strike="noStrike" u="none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Direct Bonus -  </a:t>
            </a:r>
            <a:r>
              <a:rPr b="1" cap="none" dirty="0" sz="3733" i="0" kern="1200" kumimoji="0" lang="fr-FR" noProof="0" normalizeH="0" spc="0" strike="noStrike" u="none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6</a:t>
            </a:r>
            <a:r>
              <a:rPr baseline="0" b="1" cap="none" dirty="0" sz="3733" i="0" kern="1200" kumimoji="0" lang="fr-FR" noProof="0" normalizeH="0" spc="0" strike="noStrike" u="none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,000</a:t>
            </a:r>
          </a:p>
          <a:p>
            <a:pPr algn="l" defTabSz="4572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aseline="0" b="1" cap="none" dirty="0" sz="3733" i="0" kern="1200" kumimoji="0" lang="fr-FR" noProof="0" normalizeH="0" spc="0" strike="noStrike" u="none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        Direct Bonus -  </a:t>
            </a:r>
            <a:r>
              <a:rPr b="1" dirty="0" sz="3733" lang="fr-FR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6</a:t>
            </a:r>
            <a:r>
              <a:rPr baseline="0" b="1" cap="none" dirty="0" sz="3733" i="0" kern="1200" kumimoji="0" lang="fr-FR" noProof="0" normalizeH="0" spc="0" strike="noStrike" u="none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,000</a:t>
            </a:r>
          </a:p>
          <a:p>
            <a:pPr algn="l" defTabSz="4572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aseline="0" b="1" cap="none" dirty="0" sz="3733" i="0" kern="1200" kumimoji="0" lang="fr-FR" noProof="0" normalizeH="0" spc="0" strike="noStrike" u="none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Match Sales Bonus - </a:t>
            </a:r>
            <a:r>
              <a:rPr b="1" dirty="0" sz="3733" lang="fr-FR" u="sng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4</a:t>
            </a:r>
            <a:r>
              <a:rPr baseline="0" b="1" cap="none" dirty="0" sz="3733" i="0" kern="1200" kumimoji="0" lang="fr-FR" noProof="0" normalizeH="0" spc="0" strike="noStrike" u="sng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,800 </a:t>
            </a:r>
          </a:p>
          <a:p>
            <a:pPr algn="l" defTabSz="4572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aseline="0" b="1" cap="none" dirty="0" sz="3733" i="0" kern="1200" kumimoji="0" lang="fr-FR" noProof="0" normalizeH="0" spc="0" strike="noStrike" u="none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                       </a:t>
            </a:r>
            <a:r>
              <a:rPr baseline="0" b="1" cap="none" dirty="0" sz="4800" i="0" kern="1200" kumimoji="0" lang="fr-FR" noProof="0" normalizeH="0" spc="0" strike="noStrike" u="none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Total - </a:t>
            </a:r>
            <a:r>
              <a:rPr b="1" dirty="0" sz="4800" lang="fr-FR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16</a:t>
            </a:r>
            <a:r>
              <a:rPr baseline="0" b="1" cap="none" dirty="0" sz="4800" i="0" kern="1200" kumimoji="0" lang="fr-FR" noProof="0" normalizeH="0" spc="0" strike="noStrike" u="none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,800 </a:t>
            </a:r>
            <a:endParaRPr baseline="0" b="1" cap="none" dirty="0" sz="3733" i="0" kern="1200" kumimoji="0" lang="fr-FR" noProof="0" normalizeH="0" spc="0" strike="noStrike" u="none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048814" name="Curved Up Arrow 2"/>
          <p:cNvSpPr/>
          <p:nvPr/>
        </p:nvSpPr>
        <p:spPr>
          <a:xfrm>
            <a:off x="2926803" y="3277896"/>
            <a:ext cx="6433559" cy="727328"/>
          </a:xfrm>
          <a:prstGeom prst="curvedUpArrow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 defTabSz="4572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baseline="0" b="0" cap="none" sz="2400" i="0" kern="1200" kumimoji="0" lang="en-US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p14:dur="10"/>
    </mc:Choice>
    <mc:Fallback>
      <p:transition spd="slow">
        <p:fade/>
      </p:transition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2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dur="250" id="7"/>
                                        <p:tgtEl>
                                          <p:spTgt spid="10488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8" nodeType="withEffect" presetClass="entr" presetID="2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dur="500" id="10"/>
                                        <p:tgtEl>
                                          <p:spTgt spid="31457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1">
                      <p:stCondLst>
                        <p:cond delay="indefinite"/>
                      </p:stCondLst>
                      <p:childTnLst>
                        <p:par>
                          <p:cTn fill="hold" id="12">
                            <p:stCondLst>
                              <p:cond delay="0"/>
                            </p:stCondLst>
                            <p:childTnLst>
                              <p:par>
                                <p:cTn fill="hold" id="13" nodeType="clickEffect" presetClass="entr" presetID="2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dur="500" id="15"/>
                                        <p:tgtEl>
                                          <p:spTgt spid="31457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16" nodeType="withEffect" presetClass="entr" presetID="2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dur="250" id="18"/>
                                        <p:tgtEl>
                                          <p:spTgt spid="10488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9">
                      <p:stCondLst>
                        <p:cond delay="indefinite"/>
                      </p:stCondLst>
                      <p:childTnLst>
                        <p:par>
                          <p:cTn fill="hold" id="20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21" nodePh="1" nodeType="clickEffect" presetClass="entr" presetID="10" presetSubtype="0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dur="1" fill="hold" id="2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23"/>
                                        <p:tgtEl>
                                          <p:spTgt spid="10488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24" nodePh="1" nodeType="withEffect" presetClass="entr" presetID="22" presetSubtype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dur="1" fill="hold" id="2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dur="500" id="26"/>
                                        <p:tgtEl>
                                          <p:spTgt spid="10488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7">
                      <p:stCondLst>
                        <p:cond delay="indefinite"/>
                      </p:stCondLst>
                      <p:childTnLst>
                        <p:par>
                          <p:cTn fill="hold" id="28">
                            <p:stCondLst>
                              <p:cond delay="0"/>
                            </p:stCondLst>
                            <p:childTnLst>
                              <p:par>
                                <p:cTn fill="hold" id="29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31"/>
                                        <p:tgtEl>
                                          <p:spTgt spid="2097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32">
                      <p:stCondLst>
                        <p:cond delay="indefinite"/>
                      </p:stCondLst>
                      <p:childTnLst>
                        <p:par>
                          <p:cTn fill="hold" id="33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34" nodeType="click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1000" id="36"/>
                                        <p:tgtEl>
                                          <p:spTgt spid="10488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000" fill="hold" id="37"/>
                                        <p:tgtEl>
                                          <p:spTgt spid="10488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38"/>
                                        <p:tgtEl>
                                          <p:spTgt spid="10488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39">
                      <p:stCondLst>
                        <p:cond delay="indefinite"/>
                      </p:stCondLst>
                      <p:childTnLst>
                        <p:par>
                          <p:cTn fill="hold" id="40">
                            <p:stCondLst>
                              <p:cond delay="0"/>
                            </p:stCondLst>
                            <p:childTnLst>
                              <p:par>
                                <p:cTn fill="hold" id="41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43"/>
                                        <p:tgtEl>
                                          <p:spTgt spid="2097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44">
                      <p:stCondLst>
                        <p:cond delay="indefinite"/>
                      </p:stCondLst>
                      <p:childTnLst>
                        <p:par>
                          <p:cTn fill="hold" id="45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46" nodeType="click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1000" id="48"/>
                                        <p:tgtEl>
                                          <p:spTgt spid="10488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000" fill="hold" id="49"/>
                                        <p:tgtEl>
                                          <p:spTgt spid="10488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50"/>
                                        <p:tgtEl>
                                          <p:spTgt spid="10488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51">
                      <p:stCondLst>
                        <p:cond delay="indefinite"/>
                      </p:stCondLst>
                      <p:childTnLst>
                        <p:par>
                          <p:cTn fill="hold" id="52">
                            <p:stCondLst>
                              <p:cond delay="0"/>
                            </p:stCondLst>
                            <p:childTnLst>
                              <p:par>
                                <p:cTn fill="hold" id="53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5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55"/>
                                        <p:tgtEl>
                                          <p:spTgt spid="10488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56" nodeType="withEffect" presetClass="entr" presetID="9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5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dur="500" id="58"/>
                                        <p:tgtEl>
                                          <p:spTgt spid="10488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59">
                      <p:stCondLst>
                        <p:cond delay="indefinite"/>
                      </p:stCondLst>
                      <p:childTnLst>
                        <p:par>
                          <p:cTn fill="hold" id="60">
                            <p:stCondLst>
                              <p:cond delay="0"/>
                            </p:stCondLst>
                            <p:childTnLst>
                              <p:par>
                                <p:cTn fill="hold" id="61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250" id="63"/>
                                        <p:tgtEl>
                                          <p:spTgt spid="10488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1" id="64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dur="500" id="65"/>
                                        <p:tgtEl>
                                          <p:spTgt spid="10488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 id="66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8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grpId="0" id="67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dur="500" id="68"/>
                                        <p:tgtEl>
                                          <p:spTgt spid="10488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 id="69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88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grpId="1" id="70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dur="500" id="71"/>
                                        <p:tgtEl>
                                          <p:spTgt spid="10488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 id="72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8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grpId="1" id="73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dur="500" id="74"/>
                                        <p:tgtEl>
                                          <p:spTgt spid="10488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 id="75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8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76">
                      <p:stCondLst>
                        <p:cond delay="indefinite"/>
                      </p:stCondLst>
                      <p:childTnLst>
                        <p:par>
                          <p:cTn fill="hold" id="77">
                            <p:stCondLst>
                              <p:cond delay="0"/>
                            </p:stCondLst>
                            <p:childTnLst>
                              <p:par>
                                <p:cTn fill="hold" id="78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7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250" id="80"/>
                                        <p:tgtEl>
                                          <p:spTgt spid="10488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81">
                      <p:stCondLst>
                        <p:cond delay="indefinite"/>
                      </p:stCondLst>
                      <p:childTnLst>
                        <p:par>
                          <p:cTn fill="hold" id="82">
                            <p:stCondLst>
                              <p:cond delay="0"/>
                            </p:stCondLst>
                            <p:childTnLst>
                              <p:par>
                                <p:cTn fill="hold" id="83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8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250" id="85"/>
                                        <p:tgtEl>
                                          <p:spTgt spid="10488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86">
                      <p:stCondLst>
                        <p:cond delay="indefinite"/>
                      </p:stCondLst>
                      <p:childTnLst>
                        <p:par>
                          <p:cTn fill="hold" id="87">
                            <p:stCondLst>
                              <p:cond delay="0"/>
                            </p:stCondLst>
                            <p:childTnLst>
                              <p:par>
                                <p:cTn fill="hold" id="88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8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90"/>
                                        <p:tgtEl>
                                          <p:spTgt spid="10488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806" grpId="0" animBg="1"/>
      <p:bldP spid="1048807" grpId="0" animBg="1"/>
      <p:bldP spid="1048808" grpId="0"/>
      <p:bldP spid="1048809" grpId="0"/>
      <p:bldP spid="1048809" grpId="1"/>
      <p:bldP spid="1048810" grpId="0"/>
      <p:bldP spid="1048810" grpId="1"/>
      <p:bldP spid="1048811" grpId="0" build="allAtOnce"/>
      <p:bldP spid="1048812" grpId="0"/>
      <p:bldP spid="1048814" grpId="0" animBg="1"/>
      <p:bldP spid="1048814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9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20" name="Shape 706"/>
          <p:cNvSpPr>
            <a:spLocks noGrp="1"/>
          </p:cNvSpPr>
          <p:nvPr>
            <p:ph type="title"/>
          </p:nvPr>
        </p:nvSpPr>
        <p:spPr>
          <a:xfrm>
            <a:off x="743623" y="-28574"/>
            <a:ext cx="11847755" cy="792164"/>
          </a:xfrm>
          <a:prstGeom prst="rect"/>
        </p:spPr>
        <p:txBody>
          <a:bodyPr>
            <a:noAutofit/>
          </a:bodyPr>
          <a:lstStyle>
            <a:lvl1pPr>
              <a:defRPr b="1" sz="6800" i="1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l">
              <a:defRPr>
                <a:effectLst/>
              </a:defRPr>
            </a:pPr>
            <a:r>
              <a:rPr dirty="0" sz="4800" lang="en-US"/>
              <a:t>SPILLOVER SUPPORT SYSTEM</a:t>
            </a:r>
            <a:endParaRPr dirty="0" sz="4800"/>
          </a:p>
        </p:txBody>
      </p:sp>
      <p:sp>
        <p:nvSpPr>
          <p:cNvPr id="1048821" name="Shape 710"/>
          <p:cNvSpPr/>
          <p:nvPr/>
        </p:nvSpPr>
        <p:spPr>
          <a:xfrm>
            <a:off x="7795476" y="5469034"/>
            <a:ext cx="2895601" cy="525071"/>
          </a:xfrm>
          <a:prstGeom prst="rect"/>
          <a:ln w="12700">
            <a:miter lim="400000"/>
          </a:ln>
        </p:spPr>
        <p:txBody>
          <a:bodyPr bIns="45719" lIns="45719" rIns="45719" tIns="45719">
            <a:normAutofit/>
          </a:bodyPr>
          <a:lstStyle>
            <a:lvl1pPr defTabSz="1300480">
              <a:spcBef>
                <a:spcPts val="1000"/>
              </a:spcBef>
              <a:defRPr b="1" sz="4400" i="0">
                <a:solidFill>
                  <a:srgbClr val="632523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defTabSz="1300447">
              <a:defRPr>
                <a:effectLst/>
              </a:defRPr>
            </a:pPr>
            <a:r>
              <a:rPr dirty="0" sz="3095" lang="en-US"/>
              <a:t>OTHER SYSTEMS</a:t>
            </a:r>
            <a:endParaRPr dirty="0" sz="3095"/>
          </a:p>
        </p:txBody>
      </p:sp>
      <p:grpSp>
        <p:nvGrpSpPr>
          <p:cNvPr id="191" name="Group 725"/>
          <p:cNvGrpSpPr/>
          <p:nvPr/>
        </p:nvGrpSpPr>
        <p:grpSpPr>
          <a:xfrm>
            <a:off x="8298308" y="2788910"/>
            <a:ext cx="1143001" cy="1184279"/>
            <a:chOff x="0" y="-1"/>
            <a:chExt cx="1625601" cy="1684305"/>
          </a:xfrm>
        </p:grpSpPr>
        <p:sp>
          <p:nvSpPr>
            <p:cNvPr id="1048822" name="Shape 723"/>
            <p:cNvSpPr/>
            <p:nvPr/>
          </p:nvSpPr>
          <p:spPr>
            <a:xfrm>
              <a:off x="0" y="-1"/>
              <a:ext cx="1625601" cy="1684305"/>
            </a:xfrm>
            <a:prstGeom prst="ellipse"/>
            <a:solidFill>
              <a:srgbClr val="4F81BD"/>
            </a:solidFill>
            <a:ln w="50800" cap="flat">
              <a:solidFill>
                <a:srgbClr val="000000"/>
              </a:solidFill>
              <a:prstDash val="solid"/>
              <a:round/>
            </a:ln>
            <a:effectLst>
              <a:outerShdw blurRad="50800" dir="5400000" dist="25400" rotWithShape="0">
                <a:srgbClr val="000000">
                  <a:alpha val="38000"/>
                </a:srgbClr>
              </a:outerShdw>
            </a:effectLst>
          </p:spPr>
          <p:txBody>
            <a:bodyPr anchor="ctr" bIns="45719" lIns="45719" numCol="1" rIns="45719" tIns="45719" wrap="square">
              <a:noAutofit/>
            </a:bodyPr>
            <a:p>
              <a:pPr defTabSz="914344">
                <a:defRPr b="1" sz="2800" i="0">
                  <a:solidFill>
                    <a:srgbClr val="FFFFFF"/>
                  </a:solidFill>
                  <a:effectLst/>
                  <a:latin typeface="Arial"/>
                  <a:ea typeface="Arial"/>
                  <a:cs typeface="Arial"/>
                  <a:sym typeface="Arial"/>
                </a:defRPr>
              </a:pPr>
              <a:endParaRPr b="1" sz="1969">
                <a:solidFill>
                  <a:srgbClr val="FFFFFF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48823" name="Shape 724"/>
            <p:cNvSpPr/>
            <p:nvPr/>
          </p:nvSpPr>
          <p:spPr>
            <a:xfrm>
              <a:off x="238061" y="569416"/>
              <a:ext cx="1149477" cy="545475"/>
            </a:xfrm>
            <a:prstGeom prst="rect"/>
            <a:noFill/>
            <a:ln w="12700" cap="flat">
              <a:noFill/>
              <a:miter lim="400000"/>
            </a:ln>
            <a:effectLst/>
          </p:spPr>
          <p:txBody>
            <a:bodyPr anchor="ctr" bIns="45719" lIns="45719" numCol="1" rIns="45719" tIns="45719" wrap="square">
              <a:spAutoFit/>
            </a:bodyPr>
            <a:lstStyle>
              <a:lvl1pPr defTabSz="1300480">
                <a:defRPr b="1" sz="2800" i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 defTabSz="1300447">
                <a:defRPr>
                  <a:effectLst/>
                </a:defRPr>
              </a:pPr>
              <a:r>
                <a:rPr sz="1969"/>
                <a:t>YOU</a:t>
              </a:r>
            </a:p>
          </p:txBody>
        </p:sp>
      </p:grpSp>
      <p:sp>
        <p:nvSpPr>
          <p:cNvPr id="1048824" name="Shape 726"/>
          <p:cNvSpPr/>
          <p:nvPr/>
        </p:nvSpPr>
        <p:spPr>
          <a:xfrm>
            <a:off x="7790890" y="1761179"/>
            <a:ext cx="914401" cy="879477"/>
          </a:xfrm>
          <a:prstGeom prst="ellipse"/>
          <a:solidFill>
            <a:srgbClr val="95B3D7"/>
          </a:solidFill>
          <a:ln w="50800">
            <a:solidFill>
              <a:srgbClr val="000000"/>
            </a:solidFill>
          </a:ln>
          <a:effectLst>
            <a:outerShdw blurRad="50800" dir="5400000" dist="25400" rotWithShape="0">
              <a:srgbClr val="000000">
                <a:alpha val="38000"/>
              </a:srgbClr>
            </a:outerShdw>
          </a:effectLst>
        </p:spPr>
        <p:txBody>
          <a:bodyPr anchor="ctr" bIns="45719" lIns="45719" rIns="45719" tIns="45719"/>
          <a:p>
            <a:pPr defTabSz="914344">
              <a:defRPr b="1" sz="2800" i="0">
                <a:solidFill>
                  <a:srgbClr val="FFFFFF"/>
                </a:solidFill>
                <a:effectLst/>
                <a:latin typeface="Arial"/>
                <a:ea typeface="Arial"/>
                <a:cs typeface="Arial"/>
                <a:sym typeface="Arial"/>
              </a:defRPr>
            </a:pPr>
            <a:endParaRPr b="1" sz="1969">
              <a:solidFill>
                <a:srgbClr val="FFFFFF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048825" name="Shape 727"/>
          <p:cNvSpPr/>
          <p:nvPr/>
        </p:nvSpPr>
        <p:spPr>
          <a:xfrm>
            <a:off x="8298307" y="2611141"/>
            <a:ext cx="167389" cy="351204"/>
          </a:xfrm>
          <a:prstGeom prst="line"/>
          <a:ln w="38100">
            <a:solidFill>
              <a:srgbClr val="000000"/>
            </a:solidFill>
          </a:ln>
        </p:spPr>
        <p:txBody>
          <a:bodyPr bIns="45719" lIns="45719" rIns="45719" tIns="45719"/>
          <a:p>
            <a:pPr defTabSz="914344">
              <a:defRPr sz="2400" i="0">
                <a:solidFill>
                  <a:srgbClr val="000000"/>
                </a:solidFill>
                <a:effectLst/>
                <a:latin typeface="Calibri"/>
                <a:ea typeface="Calibri"/>
                <a:cs typeface="Calibri"/>
                <a:sym typeface="Calibri"/>
              </a:defRPr>
            </a:pPr>
            <a:endParaRPr sz="1687">
              <a:solidFill>
                <a:srgbClr val="000000"/>
              </a:solidFill>
              <a:latin typeface="Calibri"/>
              <a:cs typeface="Calibri"/>
              <a:sym typeface="Calibri"/>
            </a:endParaRPr>
          </a:p>
        </p:txBody>
      </p:sp>
      <p:sp>
        <p:nvSpPr>
          <p:cNvPr id="1048826" name="Shape 728"/>
          <p:cNvSpPr/>
          <p:nvPr/>
        </p:nvSpPr>
        <p:spPr>
          <a:xfrm>
            <a:off x="9289962" y="4032451"/>
            <a:ext cx="914401" cy="879476"/>
          </a:xfrm>
          <a:prstGeom prst="ellipse"/>
          <a:solidFill>
            <a:srgbClr val="95B3D7"/>
          </a:solidFill>
          <a:ln w="50800">
            <a:solidFill>
              <a:srgbClr val="000000"/>
            </a:solidFill>
          </a:ln>
          <a:effectLst>
            <a:outerShdw blurRad="50800" dir="5400000" dist="25400" rotWithShape="0">
              <a:srgbClr val="000000">
                <a:alpha val="38000"/>
              </a:srgbClr>
            </a:outerShdw>
          </a:effectLst>
        </p:spPr>
        <p:txBody>
          <a:bodyPr anchor="ctr" bIns="45719" lIns="45719" rIns="45719" tIns="45719"/>
          <a:p>
            <a:pPr defTabSz="914344">
              <a:defRPr b="1" sz="2800" i="0">
                <a:solidFill>
                  <a:srgbClr val="FFFFFF"/>
                </a:solidFill>
                <a:effectLst/>
                <a:latin typeface="Arial"/>
                <a:ea typeface="Arial"/>
                <a:cs typeface="Arial"/>
                <a:sym typeface="Arial"/>
              </a:defRPr>
            </a:pPr>
            <a:endParaRPr b="1" sz="1969">
              <a:solidFill>
                <a:srgbClr val="FFFFFF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048827" name="Shape 729"/>
          <p:cNvSpPr/>
          <p:nvPr/>
        </p:nvSpPr>
        <p:spPr>
          <a:xfrm>
            <a:off x="9747162" y="2821083"/>
            <a:ext cx="914401" cy="879477"/>
          </a:xfrm>
          <a:prstGeom prst="ellipse"/>
          <a:solidFill>
            <a:srgbClr val="95B3D7"/>
          </a:solidFill>
          <a:ln w="50800">
            <a:solidFill>
              <a:srgbClr val="000000"/>
            </a:solidFill>
          </a:ln>
          <a:effectLst>
            <a:outerShdw blurRad="50800" dir="5400000" dist="25400" rotWithShape="0">
              <a:srgbClr val="000000">
                <a:alpha val="38000"/>
              </a:srgbClr>
            </a:outerShdw>
          </a:effectLst>
        </p:spPr>
        <p:txBody>
          <a:bodyPr anchor="ctr" bIns="45719" lIns="45719" rIns="45719" tIns="45719"/>
          <a:p>
            <a:pPr defTabSz="914344">
              <a:defRPr b="1" sz="2800" i="0">
                <a:solidFill>
                  <a:srgbClr val="FFFFFF"/>
                </a:solidFill>
                <a:effectLst/>
                <a:latin typeface="Arial"/>
                <a:ea typeface="Arial"/>
                <a:cs typeface="Arial"/>
                <a:sym typeface="Arial"/>
              </a:defRPr>
            </a:pPr>
            <a:endParaRPr b="1" sz="1969">
              <a:solidFill>
                <a:srgbClr val="FFFFFF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048828" name="Shape 730"/>
          <p:cNvSpPr/>
          <p:nvPr/>
        </p:nvSpPr>
        <p:spPr>
          <a:xfrm>
            <a:off x="7162801" y="2941311"/>
            <a:ext cx="914401" cy="879477"/>
          </a:xfrm>
          <a:prstGeom prst="ellipse"/>
          <a:solidFill>
            <a:srgbClr val="95B3D7"/>
          </a:solidFill>
          <a:ln w="50800">
            <a:solidFill>
              <a:srgbClr val="000000"/>
            </a:solidFill>
          </a:ln>
          <a:effectLst>
            <a:outerShdw blurRad="50800" dir="5400000" dist="25400" rotWithShape="0">
              <a:srgbClr val="000000">
                <a:alpha val="38000"/>
              </a:srgbClr>
            </a:outerShdw>
          </a:effectLst>
        </p:spPr>
        <p:txBody>
          <a:bodyPr anchor="ctr" bIns="45719" lIns="45719" rIns="45719" tIns="45719"/>
          <a:p>
            <a:pPr defTabSz="914344">
              <a:defRPr b="1" sz="2800" i="0">
                <a:solidFill>
                  <a:srgbClr val="FFFFFF"/>
                </a:solidFill>
                <a:effectLst/>
                <a:latin typeface="Arial"/>
                <a:ea typeface="Arial"/>
                <a:cs typeface="Arial"/>
                <a:sym typeface="Arial"/>
              </a:defRPr>
            </a:pPr>
            <a:endParaRPr b="1" sz="1969">
              <a:solidFill>
                <a:srgbClr val="FFFFFF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048829" name="Shape 731"/>
          <p:cNvSpPr/>
          <p:nvPr/>
        </p:nvSpPr>
        <p:spPr>
          <a:xfrm>
            <a:off x="7841108" y="4149753"/>
            <a:ext cx="914401" cy="879476"/>
          </a:xfrm>
          <a:prstGeom prst="ellipse"/>
          <a:solidFill>
            <a:srgbClr val="95B3D7"/>
          </a:solidFill>
          <a:ln w="50800">
            <a:solidFill>
              <a:srgbClr val="000000"/>
            </a:solidFill>
          </a:ln>
          <a:effectLst>
            <a:outerShdw blurRad="50800" dir="5400000" dist="25400" rotWithShape="0">
              <a:srgbClr val="000000">
                <a:alpha val="38000"/>
              </a:srgbClr>
            </a:outerShdw>
          </a:effectLst>
        </p:spPr>
        <p:txBody>
          <a:bodyPr anchor="ctr" bIns="45719" lIns="45719" rIns="45719" tIns="45719"/>
          <a:p>
            <a:pPr defTabSz="914344">
              <a:defRPr b="1" sz="2800" i="0">
                <a:solidFill>
                  <a:srgbClr val="FFFFFF"/>
                </a:solidFill>
                <a:effectLst/>
                <a:latin typeface="Arial"/>
                <a:ea typeface="Arial"/>
                <a:cs typeface="Arial"/>
                <a:sym typeface="Arial"/>
              </a:defRPr>
            </a:pPr>
            <a:endParaRPr b="1" sz="1969">
              <a:solidFill>
                <a:srgbClr val="FFFFFF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048830" name="Shape 732"/>
          <p:cNvSpPr/>
          <p:nvPr/>
        </p:nvSpPr>
        <p:spPr>
          <a:xfrm>
            <a:off x="9067801" y="1720879"/>
            <a:ext cx="914401" cy="879476"/>
          </a:xfrm>
          <a:prstGeom prst="ellipse"/>
          <a:solidFill>
            <a:srgbClr val="95B3D7"/>
          </a:solidFill>
          <a:ln w="50800">
            <a:solidFill>
              <a:srgbClr val="000000"/>
            </a:solidFill>
          </a:ln>
          <a:effectLst>
            <a:outerShdw blurRad="50800" dir="5400000" dist="25400" rotWithShape="0">
              <a:srgbClr val="000000">
                <a:alpha val="38000"/>
              </a:srgbClr>
            </a:outerShdw>
          </a:effectLst>
        </p:spPr>
        <p:txBody>
          <a:bodyPr anchor="ctr" bIns="45719" lIns="45719" rIns="45719" tIns="45719"/>
          <a:p>
            <a:pPr defTabSz="914344">
              <a:defRPr b="1" sz="2800" i="0">
                <a:solidFill>
                  <a:srgbClr val="FFFFFF"/>
                </a:solidFill>
                <a:effectLst/>
                <a:latin typeface="Arial"/>
                <a:ea typeface="Arial"/>
                <a:cs typeface="Arial"/>
                <a:sym typeface="Arial"/>
              </a:defRPr>
            </a:pPr>
            <a:endParaRPr b="1" sz="1969">
              <a:solidFill>
                <a:srgbClr val="FFFFFF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048831" name="Shape 733"/>
          <p:cNvSpPr/>
          <p:nvPr/>
        </p:nvSpPr>
        <p:spPr>
          <a:xfrm>
            <a:off x="8062162" y="3474437"/>
            <a:ext cx="185935" cy="1"/>
          </a:xfrm>
          <a:prstGeom prst="line"/>
          <a:ln w="38100">
            <a:solidFill>
              <a:srgbClr val="000000"/>
            </a:solidFill>
          </a:ln>
        </p:spPr>
        <p:txBody>
          <a:bodyPr bIns="45719" lIns="45719" rIns="45719" tIns="45719"/>
          <a:p>
            <a:pPr defTabSz="914344">
              <a:defRPr sz="2400" i="0">
                <a:solidFill>
                  <a:srgbClr val="000000"/>
                </a:solidFill>
                <a:effectLst/>
                <a:latin typeface="Calibri"/>
                <a:ea typeface="Calibri"/>
                <a:cs typeface="Calibri"/>
                <a:sym typeface="Calibri"/>
              </a:defRPr>
            </a:pPr>
            <a:endParaRPr sz="1687">
              <a:solidFill>
                <a:srgbClr val="000000"/>
              </a:solidFill>
              <a:latin typeface="Calibri"/>
              <a:cs typeface="Calibri"/>
              <a:sym typeface="Calibri"/>
            </a:endParaRPr>
          </a:p>
        </p:txBody>
      </p:sp>
      <p:sp>
        <p:nvSpPr>
          <p:cNvPr id="1048832" name="Shape 734"/>
          <p:cNvSpPr/>
          <p:nvPr/>
        </p:nvSpPr>
        <p:spPr>
          <a:xfrm flipH="1">
            <a:off x="8344221" y="3973186"/>
            <a:ext cx="273875" cy="255916"/>
          </a:xfrm>
          <a:prstGeom prst="line"/>
          <a:ln w="38100">
            <a:solidFill>
              <a:srgbClr val="000000"/>
            </a:solidFill>
          </a:ln>
        </p:spPr>
        <p:txBody>
          <a:bodyPr bIns="45719" lIns="45719" rIns="45719" tIns="45719"/>
          <a:p>
            <a:pPr defTabSz="914344">
              <a:defRPr sz="2400" i="0">
                <a:solidFill>
                  <a:srgbClr val="000000"/>
                </a:solidFill>
                <a:effectLst/>
                <a:latin typeface="Calibri"/>
                <a:ea typeface="Calibri"/>
                <a:cs typeface="Calibri"/>
                <a:sym typeface="Calibri"/>
              </a:defRPr>
            </a:pPr>
            <a:endParaRPr sz="1687">
              <a:solidFill>
                <a:srgbClr val="000000"/>
              </a:solidFill>
              <a:latin typeface="Calibri"/>
              <a:cs typeface="Calibri"/>
              <a:sym typeface="Calibri"/>
            </a:endParaRPr>
          </a:p>
        </p:txBody>
      </p:sp>
      <p:sp>
        <p:nvSpPr>
          <p:cNvPr id="1048833" name="Shape 735"/>
          <p:cNvSpPr/>
          <p:nvPr/>
        </p:nvSpPr>
        <p:spPr>
          <a:xfrm>
            <a:off x="9441318" y="3381051"/>
            <a:ext cx="305855" cy="4508"/>
          </a:xfrm>
          <a:prstGeom prst="line"/>
          <a:ln w="38100">
            <a:solidFill>
              <a:srgbClr val="000000"/>
            </a:solidFill>
          </a:ln>
        </p:spPr>
        <p:txBody>
          <a:bodyPr bIns="45719" lIns="45719" rIns="45719" tIns="45719"/>
          <a:p>
            <a:pPr defTabSz="914344">
              <a:defRPr sz="2400" i="0">
                <a:solidFill>
                  <a:srgbClr val="000000"/>
                </a:solidFill>
                <a:effectLst/>
                <a:latin typeface="Calibri"/>
                <a:ea typeface="Calibri"/>
                <a:cs typeface="Calibri"/>
                <a:sym typeface="Calibri"/>
              </a:defRPr>
            </a:pPr>
            <a:endParaRPr sz="1687">
              <a:solidFill>
                <a:srgbClr val="000000"/>
              </a:solidFill>
              <a:latin typeface="Calibri"/>
              <a:cs typeface="Calibri"/>
              <a:sym typeface="Calibri"/>
            </a:endParaRPr>
          </a:p>
        </p:txBody>
      </p:sp>
      <p:sp>
        <p:nvSpPr>
          <p:cNvPr id="1048834" name="Shape 736"/>
          <p:cNvSpPr/>
          <p:nvPr/>
        </p:nvSpPr>
        <p:spPr>
          <a:xfrm>
            <a:off x="9243276" y="3842810"/>
            <a:ext cx="167389" cy="351204"/>
          </a:xfrm>
          <a:prstGeom prst="line"/>
          <a:ln w="38100">
            <a:solidFill>
              <a:srgbClr val="000000"/>
            </a:solidFill>
          </a:ln>
        </p:spPr>
        <p:txBody>
          <a:bodyPr bIns="45719" lIns="45719" rIns="45719" tIns="45719"/>
          <a:p>
            <a:pPr defTabSz="914344">
              <a:defRPr sz="2400" i="0">
                <a:solidFill>
                  <a:srgbClr val="000000"/>
                </a:solidFill>
                <a:effectLst/>
                <a:latin typeface="Calibri"/>
                <a:ea typeface="Calibri"/>
                <a:cs typeface="Calibri"/>
                <a:sym typeface="Calibri"/>
              </a:defRPr>
            </a:pPr>
            <a:endParaRPr sz="1687">
              <a:solidFill>
                <a:srgbClr val="000000"/>
              </a:solidFill>
              <a:latin typeface="Calibri"/>
              <a:cs typeface="Calibri"/>
              <a:sym typeface="Calibri"/>
            </a:endParaRPr>
          </a:p>
        </p:txBody>
      </p:sp>
      <p:sp>
        <p:nvSpPr>
          <p:cNvPr id="1048835" name="Shape 737"/>
          <p:cNvSpPr/>
          <p:nvPr/>
        </p:nvSpPr>
        <p:spPr>
          <a:xfrm flipH="1">
            <a:off x="9158988" y="2593216"/>
            <a:ext cx="198624" cy="311941"/>
          </a:xfrm>
          <a:prstGeom prst="line"/>
          <a:ln w="38100">
            <a:solidFill>
              <a:srgbClr val="000000"/>
            </a:solidFill>
          </a:ln>
        </p:spPr>
        <p:txBody>
          <a:bodyPr bIns="45719" lIns="45719" rIns="45719" tIns="45719"/>
          <a:p>
            <a:pPr defTabSz="914344">
              <a:defRPr sz="2400" i="0">
                <a:solidFill>
                  <a:srgbClr val="000000"/>
                </a:solidFill>
                <a:effectLst/>
                <a:latin typeface="Calibri"/>
                <a:ea typeface="Calibri"/>
                <a:cs typeface="Calibri"/>
                <a:sym typeface="Calibri"/>
              </a:defRPr>
            </a:pPr>
            <a:endParaRPr sz="1687">
              <a:solidFill>
                <a:srgbClr val="000000"/>
              </a:solidFill>
              <a:latin typeface="Calibri"/>
              <a:cs typeface="Calibri"/>
              <a:sym typeface="Calibri"/>
            </a:endParaRPr>
          </a:p>
        </p:txBody>
      </p:sp>
      <p:sp>
        <p:nvSpPr>
          <p:cNvPr id="1048836" name="Shape 738"/>
          <p:cNvSpPr/>
          <p:nvPr/>
        </p:nvSpPr>
        <p:spPr>
          <a:xfrm>
            <a:off x="7197094" y="2115004"/>
            <a:ext cx="3479711" cy="2532088"/>
          </a:xfrm>
          <a:prstGeom prst="line"/>
          <a:ln w="101600">
            <a:solidFill>
              <a:srgbClr val="FF0066"/>
            </a:solidFill>
          </a:ln>
        </p:spPr>
        <p:txBody>
          <a:bodyPr bIns="45719" lIns="45719" rIns="45719" tIns="45719"/>
          <a:p>
            <a:pPr defTabSz="914344">
              <a:defRPr sz="2400" i="0">
                <a:solidFill>
                  <a:srgbClr val="000000"/>
                </a:solidFill>
                <a:effectLst/>
                <a:latin typeface="Calibri"/>
                <a:ea typeface="Calibri"/>
                <a:cs typeface="Calibri"/>
                <a:sym typeface="Calibri"/>
              </a:defRPr>
            </a:pPr>
            <a:endParaRPr sz="1687">
              <a:solidFill>
                <a:srgbClr val="000000"/>
              </a:solidFill>
              <a:latin typeface="Calibri"/>
              <a:cs typeface="Calibri"/>
              <a:sym typeface="Calibri"/>
            </a:endParaRPr>
          </a:p>
        </p:txBody>
      </p:sp>
      <p:sp>
        <p:nvSpPr>
          <p:cNvPr id="1048837" name="Shape 739"/>
          <p:cNvSpPr/>
          <p:nvPr/>
        </p:nvSpPr>
        <p:spPr>
          <a:xfrm flipV="1">
            <a:off x="7463341" y="1371340"/>
            <a:ext cx="2584361" cy="3962403"/>
          </a:xfrm>
          <a:prstGeom prst="line"/>
          <a:ln w="101600">
            <a:solidFill>
              <a:srgbClr val="FF0066"/>
            </a:solidFill>
          </a:ln>
        </p:spPr>
        <p:txBody>
          <a:bodyPr bIns="45719" lIns="45719" rIns="45719" tIns="45719"/>
          <a:p>
            <a:pPr defTabSz="914344">
              <a:defRPr sz="2400" i="0">
                <a:solidFill>
                  <a:srgbClr val="000000"/>
                </a:solidFill>
                <a:effectLst/>
                <a:latin typeface="Calibri"/>
                <a:ea typeface="Calibri"/>
                <a:cs typeface="Calibri"/>
                <a:sym typeface="Calibri"/>
              </a:defRPr>
            </a:pPr>
            <a:endParaRPr sz="1687">
              <a:solidFill>
                <a:srgbClr val="000000"/>
              </a:solidFill>
              <a:latin typeface="Calibri"/>
              <a:cs typeface="Calibri"/>
              <a:sym typeface="Calibri"/>
            </a:endParaRPr>
          </a:p>
        </p:txBody>
      </p:sp>
      <p:grpSp>
        <p:nvGrpSpPr>
          <p:cNvPr id="192" name="Group 39"/>
          <p:cNvGrpSpPr/>
          <p:nvPr/>
        </p:nvGrpSpPr>
        <p:grpSpPr>
          <a:xfrm>
            <a:off x="522245" y="3275570"/>
            <a:ext cx="1292584" cy="1860897"/>
            <a:chOff x="-230847" y="3165144"/>
            <a:chExt cx="1858565" cy="2842004"/>
          </a:xfrm>
        </p:grpSpPr>
        <p:sp>
          <p:nvSpPr>
            <p:cNvPr id="1048838" name="Oval 40"/>
            <p:cNvSpPr/>
            <p:nvPr/>
          </p:nvSpPr>
          <p:spPr>
            <a:xfrm>
              <a:off x="-97497" y="5654880"/>
              <a:ext cx="1565617" cy="352268"/>
            </a:xfrm>
            <a:prstGeom prst="ellipse"/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p>
              <a:pPr algn="ctr" defTabSz="914377"/>
              <a:endParaRPr lang="en-US">
                <a:solidFill>
                  <a:prstClr val="white"/>
                </a:solidFill>
                <a:latin typeface="Trebuchet MS"/>
              </a:endParaRPr>
            </a:p>
          </p:txBody>
        </p:sp>
        <p:pic>
          <p:nvPicPr>
            <p:cNvPr id="2097198" name="Picture 41"/>
            <p:cNvPicPr>
              <a:picLocks noChangeAspect="1"/>
            </p:cNvPicPr>
            <p:nvPr/>
          </p:nvPicPr>
          <p:blipFill>
            <a:blip xmlns:r="http://schemas.openxmlformats.org/officeDocument/2006/relationships" r:embed="rId1" cstate="print"/>
            <a:stretch>
              <a:fillRect/>
            </a:stretch>
          </p:blipFill>
          <p:spPr>
            <a:xfrm>
              <a:off x="-230847" y="3165144"/>
              <a:ext cx="1858565" cy="2793522"/>
            </a:xfrm>
            <a:prstGeom prst="rect"/>
          </p:spPr>
        </p:pic>
      </p:grpSp>
      <p:grpSp>
        <p:nvGrpSpPr>
          <p:cNvPr id="193" name="Group 6"/>
          <p:cNvGrpSpPr/>
          <p:nvPr/>
        </p:nvGrpSpPr>
        <p:grpSpPr>
          <a:xfrm>
            <a:off x="1092149" y="915035"/>
            <a:ext cx="2695561" cy="1710420"/>
            <a:chOff x="1092148" y="915034"/>
            <a:chExt cx="2695561" cy="1710420"/>
          </a:xfrm>
        </p:grpSpPr>
        <p:grpSp>
          <p:nvGrpSpPr>
            <p:cNvPr id="194" name="Group 42"/>
            <p:cNvGrpSpPr/>
            <p:nvPr/>
          </p:nvGrpSpPr>
          <p:grpSpPr>
            <a:xfrm>
              <a:off x="2372718" y="1016493"/>
              <a:ext cx="1414991" cy="1608961"/>
              <a:chOff x="3962400" y="0"/>
              <a:chExt cx="2133600" cy="2628900"/>
            </a:xfrm>
          </p:grpSpPr>
          <p:sp>
            <p:nvSpPr>
              <p:cNvPr id="1048839" name="Oval 43"/>
              <p:cNvSpPr/>
              <p:nvPr/>
            </p:nvSpPr>
            <p:spPr>
              <a:xfrm>
                <a:off x="3962400" y="2171701"/>
                <a:ext cx="2133600" cy="457199"/>
              </a:xfrm>
              <a:prstGeom prst="ellipse"/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 rtlCol="0"/>
              <a:p>
                <a:pPr algn="ctr" defTabSz="914377"/>
                <a:endParaRPr lang="en-US">
                  <a:solidFill>
                    <a:prstClr val="black"/>
                  </a:solidFill>
                  <a:latin typeface="Trebuchet MS"/>
                </a:endParaRPr>
              </a:p>
            </p:txBody>
          </p:sp>
          <p:pic>
            <p:nvPicPr>
              <p:cNvPr id="2097199" name="Picture 44"/>
              <p:cNvPicPr>
                <a:picLocks noChangeAspect="1"/>
              </p:cNvPicPr>
              <p:nvPr/>
            </p:nvPicPr>
            <p:blipFill rotWithShape="1">
              <a:blip xmlns:r="http://schemas.openxmlformats.org/officeDocument/2006/relationships" r:embed="rId2" cstate="print"/>
              <a:srcRect l="31262" t="1" r="24466" b="51067"/>
              <a:stretch>
                <a:fillRect/>
              </a:stretch>
            </p:blipFill>
            <p:spPr>
              <a:xfrm>
                <a:off x="4343400" y="0"/>
                <a:ext cx="1447800" cy="2400301"/>
              </a:xfrm>
              <a:prstGeom prst="rect"/>
            </p:spPr>
          </p:pic>
        </p:grpSp>
        <p:sp>
          <p:nvSpPr>
            <p:cNvPr id="1048840" name="TextBox 45"/>
            <p:cNvSpPr txBox="1"/>
            <p:nvPr/>
          </p:nvSpPr>
          <p:spPr>
            <a:xfrm>
              <a:off x="1092148" y="915034"/>
              <a:ext cx="1866900" cy="574040"/>
            </a:xfrm>
            <a:prstGeom prst="rect"/>
            <a:noFill/>
          </p:spPr>
          <p:txBody>
            <a:bodyPr rtlCol="0" wrap="square">
              <a:spAutoFit/>
            </a:bodyPr>
            <a:p>
              <a:pPr algn="ctr" defTabSz="914377"/>
              <a:r>
                <a:rPr b="1" dirty="0" sz="3200" lang="en-US" spc="300">
                  <a:solidFill>
                    <a:srgbClr val="4E67C8">
                      <a:lumMod val="75000"/>
                    </a:srgbClr>
                  </a:solidFill>
                  <a:effectLst>
                    <a:outerShdw algn="tl" blurRad="38100" dir="2700000" dist="38100">
                      <a:srgbClr val="000000">
                        <a:alpha val="43137"/>
                      </a:srgbClr>
                    </a:outerShdw>
                  </a:effectLst>
                  <a:latin typeface="Komika Title - Axis" panose="02000506000000020004" pitchFamily="2" charset="0"/>
                </a:rPr>
                <a:t>ALICE</a:t>
              </a:r>
            </a:p>
          </p:txBody>
        </p:sp>
      </p:grpSp>
      <p:sp>
        <p:nvSpPr>
          <p:cNvPr id="1048841" name="TextBox 46"/>
          <p:cNvSpPr txBox="1"/>
          <p:nvPr/>
        </p:nvSpPr>
        <p:spPr>
          <a:xfrm>
            <a:off x="197990" y="2302290"/>
            <a:ext cx="1866900" cy="624840"/>
          </a:xfrm>
          <a:prstGeom prst="rect"/>
          <a:noFill/>
        </p:spPr>
        <p:txBody>
          <a:bodyPr rtlCol="0" wrap="square">
            <a:spAutoFit/>
          </a:bodyPr>
          <a:p>
            <a:pPr algn="ctr" defTabSz="914377"/>
            <a:r>
              <a:rPr b="1" dirty="0" sz="3600" lang="en-US">
                <a:solidFill>
                  <a:srgbClr val="4E67C8">
                    <a:lumMod val="75000"/>
                  </a:srgbClr>
                </a:solidFill>
                <a:effectLst>
                  <a:outerShdw algn="tl" blurRad="38100" dir="2700000" dist="38100">
                    <a:srgbClr val="000000">
                      <a:alpha val="43137"/>
                    </a:srgbClr>
                  </a:outerShdw>
                </a:effectLst>
                <a:latin typeface="Trebuchet MS"/>
              </a:rPr>
              <a:t>LEFT</a:t>
            </a:r>
          </a:p>
        </p:txBody>
      </p:sp>
      <p:sp>
        <p:nvSpPr>
          <p:cNvPr id="1048842" name="TextBox 47"/>
          <p:cNvSpPr txBox="1"/>
          <p:nvPr/>
        </p:nvSpPr>
        <p:spPr>
          <a:xfrm>
            <a:off x="3872219" y="2290639"/>
            <a:ext cx="1866900" cy="624840"/>
          </a:xfrm>
          <a:prstGeom prst="rect"/>
          <a:noFill/>
        </p:spPr>
        <p:txBody>
          <a:bodyPr rtlCol="0" wrap="square">
            <a:spAutoFit/>
          </a:bodyPr>
          <a:p>
            <a:pPr algn="ctr" defTabSz="914377"/>
            <a:r>
              <a:rPr b="1" dirty="0" sz="3600" lang="en-US">
                <a:solidFill>
                  <a:srgbClr val="4E67C8">
                    <a:lumMod val="75000"/>
                  </a:srgbClr>
                </a:solidFill>
                <a:effectLst>
                  <a:outerShdw algn="tl" blurRad="38100" dir="2700000" dist="38100">
                    <a:srgbClr val="000000">
                      <a:alpha val="43137"/>
                    </a:srgbClr>
                  </a:outerShdw>
                </a:effectLst>
                <a:latin typeface="Trebuchet MS"/>
              </a:rPr>
              <a:t>RIGHT</a:t>
            </a:r>
          </a:p>
        </p:txBody>
      </p:sp>
      <p:sp>
        <p:nvSpPr>
          <p:cNvPr id="1048843" name="Arrow: Right 48"/>
          <p:cNvSpPr/>
          <p:nvPr/>
        </p:nvSpPr>
        <p:spPr>
          <a:xfrm rot="7715238">
            <a:off x="1698537" y="2938168"/>
            <a:ext cx="863915" cy="458653"/>
          </a:xfrm>
          <a:prstGeom prst="rightArrow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 defTabSz="914377"/>
            <a:endParaRPr lang="en-US">
              <a:solidFill>
                <a:prstClr val="white"/>
              </a:solidFill>
              <a:latin typeface="Trebuchet MS"/>
            </a:endParaRPr>
          </a:p>
        </p:txBody>
      </p:sp>
      <p:sp>
        <p:nvSpPr>
          <p:cNvPr id="1048844" name="Arrow: Right 49"/>
          <p:cNvSpPr/>
          <p:nvPr/>
        </p:nvSpPr>
        <p:spPr>
          <a:xfrm rot="2934493">
            <a:off x="3464111" y="2956896"/>
            <a:ext cx="908253" cy="421195"/>
          </a:xfrm>
          <a:prstGeom prst="rightArrow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 defTabSz="914377"/>
            <a:endParaRPr lang="en-US">
              <a:solidFill>
                <a:prstClr val="white"/>
              </a:solidFill>
              <a:latin typeface="Trebuchet MS"/>
            </a:endParaRPr>
          </a:p>
        </p:txBody>
      </p:sp>
      <p:grpSp>
        <p:nvGrpSpPr>
          <p:cNvPr id="195" name="Group 50"/>
          <p:cNvGrpSpPr/>
          <p:nvPr/>
        </p:nvGrpSpPr>
        <p:grpSpPr>
          <a:xfrm>
            <a:off x="4025372" y="3166803"/>
            <a:ext cx="1328421" cy="1953099"/>
            <a:chOff x="3892137" y="3165144"/>
            <a:chExt cx="1761999" cy="2991415"/>
          </a:xfrm>
        </p:grpSpPr>
        <p:sp>
          <p:nvSpPr>
            <p:cNvPr id="1048845" name="Oval 51"/>
            <p:cNvSpPr/>
            <p:nvPr/>
          </p:nvSpPr>
          <p:spPr>
            <a:xfrm>
              <a:off x="4088519" y="5763482"/>
              <a:ext cx="1565617" cy="352268"/>
            </a:xfrm>
            <a:prstGeom prst="ellipse"/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p>
              <a:pPr algn="ctr" defTabSz="914377"/>
              <a:endParaRPr lang="en-US">
                <a:solidFill>
                  <a:prstClr val="white"/>
                </a:solidFill>
                <a:latin typeface="Trebuchet MS"/>
              </a:endParaRPr>
            </a:p>
          </p:txBody>
        </p:sp>
        <p:pic>
          <p:nvPicPr>
            <p:cNvPr id="2097200" name="Picture 52"/>
            <p:cNvPicPr>
              <a:picLocks noChangeAspect="1"/>
            </p:cNvPicPr>
            <p:nvPr/>
          </p:nvPicPr>
          <p:blipFill>
            <a:blip xmlns:r="http://schemas.openxmlformats.org/officeDocument/2006/relationships" r:embed="rId3" cstate="print"/>
            <a:stretch>
              <a:fillRect/>
            </a:stretch>
          </p:blipFill>
          <p:spPr>
            <a:xfrm>
              <a:off x="3892137" y="3165144"/>
              <a:ext cx="1704849" cy="2991415"/>
            </a:xfrm>
            <a:prstGeom prst="rect"/>
          </p:spPr>
        </p:pic>
      </p:grpSp>
      <p:sp>
        <p:nvSpPr>
          <p:cNvPr id="1048846" name="TextBox 53"/>
          <p:cNvSpPr txBox="1"/>
          <p:nvPr/>
        </p:nvSpPr>
        <p:spPr>
          <a:xfrm>
            <a:off x="1059610" y="4299501"/>
            <a:ext cx="1603812" cy="510541"/>
          </a:xfrm>
          <a:prstGeom prst="rect"/>
          <a:noFill/>
        </p:spPr>
        <p:txBody>
          <a:bodyPr rtlCol="0" wrap="square">
            <a:spAutoFit/>
          </a:bodyPr>
          <a:p>
            <a:pPr algn="ctr" defTabSz="914377"/>
            <a:r>
              <a:rPr b="1" dirty="0" sz="2800" lang="en-US">
                <a:solidFill>
                  <a:srgbClr val="FF0000"/>
                </a:solidFill>
                <a:effectLst>
                  <a:outerShdw algn="tl" blurRad="38100" dir="2700000" dist="38100">
                    <a:srgbClr val="000000">
                      <a:alpha val="43137"/>
                    </a:srgbClr>
                  </a:outerShdw>
                </a:effectLst>
                <a:latin typeface="Trebuchet MS"/>
              </a:rPr>
              <a:t>CARO</a:t>
            </a:r>
          </a:p>
        </p:txBody>
      </p:sp>
      <p:sp>
        <p:nvSpPr>
          <p:cNvPr id="1048847" name="TextBox 54"/>
          <p:cNvSpPr txBox="1"/>
          <p:nvPr/>
        </p:nvSpPr>
        <p:spPr>
          <a:xfrm>
            <a:off x="1312350" y="1764916"/>
            <a:ext cx="1627719" cy="447040"/>
          </a:xfrm>
          <a:prstGeom prst="rect"/>
          <a:noFill/>
        </p:spPr>
        <p:txBody>
          <a:bodyPr rtlCol="0" wrap="square">
            <a:spAutoFit/>
          </a:bodyPr>
          <a:p>
            <a:pPr algn="ctr" defTabSz="914377"/>
            <a:r>
              <a:rPr b="1" dirty="0" sz="2400" lang="en-US">
                <a:solidFill>
                  <a:srgbClr val="FF0000"/>
                </a:solidFill>
                <a:latin typeface="Subway" panose="02000A03020000020003" pitchFamily="2" charset="0"/>
              </a:rPr>
              <a:t>6,000</a:t>
            </a:r>
          </a:p>
        </p:txBody>
      </p:sp>
      <p:sp>
        <p:nvSpPr>
          <p:cNvPr id="1048848" name="TextBox 55"/>
          <p:cNvSpPr txBox="1"/>
          <p:nvPr/>
        </p:nvSpPr>
        <p:spPr>
          <a:xfrm>
            <a:off x="3054182" y="1753145"/>
            <a:ext cx="1627719" cy="447040"/>
          </a:xfrm>
          <a:prstGeom prst="rect"/>
          <a:noFill/>
        </p:spPr>
        <p:txBody>
          <a:bodyPr rtlCol="0" wrap="square">
            <a:spAutoFit/>
          </a:bodyPr>
          <a:p>
            <a:pPr algn="ctr" defTabSz="914377"/>
            <a:r>
              <a:rPr b="1" dirty="0" sz="2400" lang="en-US">
                <a:solidFill>
                  <a:srgbClr val="FF0000"/>
                </a:solidFill>
                <a:latin typeface="Subway" panose="02000A03020000020003" pitchFamily="2" charset="0"/>
              </a:rPr>
              <a:t>6,000</a:t>
            </a:r>
            <a:endParaRPr b="1" dirty="0" lang="en-US">
              <a:solidFill>
                <a:srgbClr val="FF0000"/>
              </a:solidFill>
              <a:latin typeface="Subway" panose="02000A03020000020003" pitchFamily="2" charset="0"/>
            </a:endParaRPr>
          </a:p>
        </p:txBody>
      </p:sp>
      <p:sp>
        <p:nvSpPr>
          <p:cNvPr id="1048849" name="TextBox 57"/>
          <p:cNvSpPr txBox="1"/>
          <p:nvPr/>
        </p:nvSpPr>
        <p:spPr>
          <a:xfrm>
            <a:off x="3106918" y="4254784"/>
            <a:ext cx="1866900" cy="510541"/>
          </a:xfrm>
          <a:prstGeom prst="rect"/>
          <a:noFill/>
        </p:spPr>
        <p:txBody>
          <a:bodyPr rtlCol="0" wrap="square">
            <a:spAutoFit/>
          </a:bodyPr>
          <a:p>
            <a:pPr algn="ctr" defTabSz="914377"/>
            <a:r>
              <a:rPr b="1" dirty="0" sz="2800" lang="en-US">
                <a:solidFill>
                  <a:srgbClr val="FF0000"/>
                </a:solidFill>
                <a:effectLst>
                  <a:outerShdw algn="tl" blurRad="38100" dir="2700000" dist="38100">
                    <a:srgbClr val="000000">
                      <a:alpha val="43137"/>
                    </a:srgbClr>
                  </a:outerShdw>
                </a:effectLst>
                <a:latin typeface="Trebuchet MS"/>
              </a:rPr>
              <a:t>KEN</a:t>
            </a:r>
          </a:p>
        </p:txBody>
      </p:sp>
      <p:pic>
        <p:nvPicPr>
          <p:cNvPr id="2097201" name="Picture 1"/>
          <p:cNvPicPr>
            <a:picLocks noChangeAspect="1"/>
          </p:cNvPicPr>
          <p:nvPr/>
        </p:nvPicPr>
        <p:blipFill>
          <a:blip xmlns:r="http://schemas.openxmlformats.org/officeDocument/2006/relationships" r:embed="rId4" cstate="print"/>
          <a:stretch>
            <a:fillRect/>
          </a:stretch>
        </p:blipFill>
        <p:spPr>
          <a:xfrm>
            <a:off x="4965933" y="4473242"/>
            <a:ext cx="1499035" cy="2116988"/>
          </a:xfrm>
          <a:prstGeom prst="rect"/>
        </p:spPr>
      </p:pic>
      <p:sp>
        <p:nvSpPr>
          <p:cNvPr id="1048850" name="TextBox 61"/>
          <p:cNvSpPr txBox="1"/>
          <p:nvPr/>
        </p:nvSpPr>
        <p:spPr>
          <a:xfrm>
            <a:off x="6406197" y="2364920"/>
            <a:ext cx="1627719" cy="447040"/>
          </a:xfrm>
          <a:prstGeom prst="rect"/>
          <a:noFill/>
        </p:spPr>
        <p:txBody>
          <a:bodyPr rtlCol="0" wrap="square">
            <a:spAutoFit/>
          </a:bodyPr>
          <a:p>
            <a:pPr algn="ctr" defTabSz="914377"/>
            <a:r>
              <a:rPr b="1" dirty="0" sz="2400" lang="en-US">
                <a:solidFill>
                  <a:srgbClr val="FF0000"/>
                </a:solidFill>
                <a:latin typeface="Subway" panose="02000A03020000020003" pitchFamily="2" charset="0"/>
              </a:rPr>
              <a:t>6,000</a:t>
            </a:r>
            <a:endParaRPr b="1" dirty="0" lang="en-US">
              <a:solidFill>
                <a:srgbClr val="FF0000"/>
              </a:solidFill>
              <a:latin typeface="Subway" panose="02000A03020000020003" pitchFamily="2" charset="0"/>
            </a:endParaRPr>
          </a:p>
        </p:txBody>
      </p:sp>
      <p:grpSp>
        <p:nvGrpSpPr>
          <p:cNvPr id="196" name="Group 5"/>
          <p:cNvGrpSpPr/>
          <p:nvPr/>
        </p:nvGrpSpPr>
        <p:grpSpPr>
          <a:xfrm>
            <a:off x="1280305" y="1650213"/>
            <a:ext cx="5729091" cy="4715353"/>
            <a:chOff x="1280306" y="1650212"/>
            <a:chExt cx="5729090" cy="4715353"/>
          </a:xfrm>
        </p:grpSpPr>
        <p:sp>
          <p:nvSpPr>
            <p:cNvPr id="1048851" name="Arc 3"/>
            <p:cNvSpPr/>
            <p:nvPr/>
          </p:nvSpPr>
          <p:spPr>
            <a:xfrm rot="20743207">
              <a:off x="1280306" y="1650212"/>
              <a:ext cx="5729090" cy="4715353"/>
            </a:xfrm>
            <a:prstGeom prst="arc">
              <a:avLst>
                <a:gd name="adj1" fmla="val 16324382"/>
                <a:gd name="adj2" fmla="val 2864223"/>
              </a:avLst>
            </a:prstGeom>
            <a:ln w="57150"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anchor="ctr" rtlCol="0"/>
            <a:p>
              <a:pPr algn="ctr" defTabSz="914377"/>
              <a:endParaRPr dirty="0" lang="en-US">
                <a:solidFill>
                  <a:prstClr val="black"/>
                </a:solidFill>
                <a:latin typeface="Trebuchet MS"/>
              </a:endParaRPr>
            </a:p>
          </p:txBody>
        </p:sp>
        <p:sp>
          <p:nvSpPr>
            <p:cNvPr id="1048852" name="Arrow: Right 4"/>
            <p:cNvSpPr/>
            <p:nvPr/>
          </p:nvSpPr>
          <p:spPr>
            <a:xfrm rot="8078716">
              <a:off x="6080675" y="5055398"/>
              <a:ext cx="370976" cy="627893"/>
            </a:xfrm>
            <a:prstGeom prst="rightArrow">
              <a:avLst>
                <a:gd name="adj1" fmla="val 9790"/>
                <a:gd name="adj2" fmla="val 52852"/>
              </a:avLst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anchor="ctr" rtlCol="0"/>
            <a:p>
              <a:pPr algn="ctr" defTabSz="914377"/>
              <a:endParaRPr dirty="0" lang="en-US">
                <a:solidFill>
                  <a:prstClr val="white"/>
                </a:solidFill>
                <a:latin typeface="Trebuchet MS"/>
              </a:endParaRPr>
            </a:p>
          </p:txBody>
        </p:sp>
      </p:grpSp>
      <p:grpSp>
        <p:nvGrpSpPr>
          <p:cNvPr id="197" name="Group 11"/>
          <p:cNvGrpSpPr/>
          <p:nvPr/>
        </p:nvGrpSpPr>
        <p:grpSpPr>
          <a:xfrm>
            <a:off x="5662802" y="1024710"/>
            <a:ext cx="2488439" cy="3389735"/>
            <a:chOff x="5662800" y="1024709"/>
            <a:chExt cx="2488439" cy="3389735"/>
          </a:xfrm>
        </p:grpSpPr>
        <p:sp>
          <p:nvSpPr>
            <p:cNvPr id="1048853" name="TextBox 8"/>
            <p:cNvSpPr txBox="1"/>
            <p:nvPr/>
          </p:nvSpPr>
          <p:spPr>
            <a:xfrm>
              <a:off x="5912453" y="1063706"/>
              <a:ext cx="2238786" cy="447040"/>
            </a:xfrm>
            <a:prstGeom prst="rect"/>
            <a:solidFill>
              <a:schemeClr val="bg2"/>
            </a:solidFill>
          </p:spPr>
          <p:txBody>
            <a:bodyPr rtlCol="0" wrap="square">
              <a:spAutoFit/>
            </a:bodyPr>
            <a:p>
              <a:pPr defTabSz="914377"/>
              <a:r>
                <a:rPr b="1" dirty="0" sz="2400" lang="en-US">
                  <a:solidFill>
                    <a:srgbClr val="FF0000"/>
                  </a:solidFill>
                  <a:effectLst>
                    <a:outerShdw algn="tl" blurRad="38100" dir="2700000" dist="38100">
                      <a:srgbClr val="000000">
                        <a:alpha val="43137"/>
                      </a:srgbClr>
                    </a:outerShdw>
                  </a:effectLst>
                  <a:latin typeface="Arial Black" panose="020B0A04020102020204" pitchFamily="34" charset="0"/>
                </a:rPr>
                <a:t>SPILL OVER</a:t>
              </a:r>
            </a:p>
          </p:txBody>
        </p:sp>
        <p:sp>
          <p:nvSpPr>
            <p:cNvPr id="1048854" name="Arrow: Down 10"/>
            <p:cNvSpPr/>
            <p:nvPr/>
          </p:nvSpPr>
          <p:spPr>
            <a:xfrm>
              <a:off x="5662800" y="1024709"/>
              <a:ext cx="380886" cy="3389735"/>
            </a:xfrm>
            <a:prstGeom prst="downArrow"/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p>
              <a:pPr algn="ctr" defTabSz="914377"/>
              <a:endParaRPr dirty="0" lang="en-US">
                <a:solidFill>
                  <a:prstClr val="white"/>
                </a:solidFill>
                <a:latin typeface="Trebuchet MS"/>
              </a:endParaRPr>
            </a:p>
          </p:txBody>
        </p:sp>
      </p:grpSp>
      <p:grpSp>
        <p:nvGrpSpPr>
          <p:cNvPr id="198" name="Group 14"/>
          <p:cNvGrpSpPr/>
          <p:nvPr/>
        </p:nvGrpSpPr>
        <p:grpSpPr>
          <a:xfrm>
            <a:off x="1059611" y="5155177"/>
            <a:ext cx="3858460" cy="669060"/>
            <a:chOff x="1059610" y="5155180"/>
            <a:chExt cx="3858460" cy="669060"/>
          </a:xfrm>
        </p:grpSpPr>
        <p:sp>
          <p:nvSpPr>
            <p:cNvPr id="1048855" name="Arrow: Curved Up 12"/>
            <p:cNvSpPr/>
            <p:nvPr/>
          </p:nvSpPr>
          <p:spPr>
            <a:xfrm>
              <a:off x="1059610" y="5155180"/>
              <a:ext cx="3858460" cy="646757"/>
            </a:xfrm>
            <a:prstGeom prst="curvedUpArrow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p>
              <a:pPr algn="ctr" defTabSz="914377"/>
              <a:endParaRPr lang="en-US">
                <a:solidFill>
                  <a:prstClr val="black"/>
                </a:solidFill>
                <a:latin typeface="Trebuchet MS"/>
              </a:endParaRPr>
            </a:p>
          </p:txBody>
        </p:sp>
        <p:sp>
          <p:nvSpPr>
            <p:cNvPr id="1048856" name="TextBox 13"/>
            <p:cNvSpPr txBox="1"/>
            <p:nvPr/>
          </p:nvSpPr>
          <p:spPr>
            <a:xfrm>
              <a:off x="2333643" y="5313700"/>
              <a:ext cx="1212849" cy="510540"/>
            </a:xfrm>
            <a:prstGeom prst="rect"/>
            <a:noFill/>
          </p:spPr>
          <p:txBody>
            <a:bodyPr rtlCol="0" wrap="square">
              <a:spAutoFit/>
            </a:bodyPr>
            <a:p>
              <a:pPr defTabSz="914377"/>
              <a:r>
                <a:rPr b="1" dirty="0" sz="2800" lang="en-US">
                  <a:solidFill>
                    <a:srgbClr val="FF0000"/>
                  </a:solidFill>
                  <a:effectLst>
                    <a:outerShdw algn="tl" blurRad="38100" dir="2700000" dist="38100">
                      <a:srgbClr val="000000">
                        <a:alpha val="43137"/>
                      </a:srgbClr>
                    </a:outerShdw>
                  </a:effectLst>
                  <a:latin typeface="Trebuchet MS"/>
                </a:rPr>
                <a:t>4,800</a:t>
              </a:r>
            </a:p>
          </p:txBody>
        </p:sp>
      </p:grpSp>
      <p:sp>
        <p:nvSpPr>
          <p:cNvPr id="1048857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FF634BF6-AD23-422D-9410-839408E6144C}" type="slidenum">
              <a:rPr lang="en-US" smtClean="0"/>
              <a:t>17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spd="slow" p14:dur="1200">
        <p:circle/>
      </p:transition>
    </mc:Choice>
    <mc:Fallback>
      <p:transition spd="slow">
        <p:fade/>
      </p:transition>
    </mc:Fallback>
  </mc:AlternateContent>
  <p:timing>
    <p:tnLst>
      <p:par>
        <p:cTn dur="indefinite" fill="hold" id="1" nodeType="tmRoot" restart="never">
          <p:childTnLst>
            <p:seq concurrent="1" prevAc="none" nextAc="seek">
              <p:cTn dur="indefinite" fill="hold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7">
                      <p:stCondLst>
                        <p:cond delay="indefinite"/>
                      </p:stCondLst>
                      <p:childTnLst>
                        <p:par>
                          <p:cTn fill="hold" id="8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9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grpId="0" id="11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3">
                      <p:stCondLst>
                        <p:cond delay="indefinite"/>
                      </p:stCondLst>
                      <p:childTnLst>
                        <p:par>
                          <p:cTn fill="hold" id="14">
                            <p:stCondLst>
                              <p:cond delay="0"/>
                            </p:stCondLst>
                            <p:childTnLst>
                              <p:par>
                                <p:cTn fill="hold" id="1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grpId="0" id="17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9">
                      <p:stCondLst>
                        <p:cond delay="indefinite"/>
                      </p:stCondLst>
                      <p:childTnLst>
                        <p:par>
                          <p:cTn fill="hold" id="20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21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3">
                      <p:stCondLst>
                        <p:cond delay="indefinite"/>
                      </p:stCondLst>
                      <p:childTnLst>
                        <p:par>
                          <p:cTn fill="hold" id="2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2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grpId="0" id="27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9">
                      <p:stCondLst>
                        <p:cond delay="indefinite"/>
                      </p:stCondLst>
                      <p:childTnLst>
                        <p:par>
                          <p:cTn fill="hold" id="30">
                            <p:stCondLst>
                              <p:cond delay="0"/>
                            </p:stCondLst>
                            <p:childTnLst>
                              <p:par>
                                <p:cTn fill="hold" id="31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grpId="0" id="33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35">
                      <p:stCondLst>
                        <p:cond delay="indefinite"/>
                      </p:stCondLst>
                      <p:childTnLst>
                        <p:par>
                          <p:cTn fill="hold" id="36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37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39">
                      <p:stCondLst>
                        <p:cond delay="indefinite"/>
                      </p:stCondLst>
                      <p:childTnLst>
                        <p:par>
                          <p:cTn fill="hold" id="40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41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id="43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45">
                      <p:stCondLst>
                        <p:cond delay="indefinite"/>
                      </p:stCondLst>
                      <p:childTnLst>
                        <p:par>
                          <p:cTn fill="hold" id="46">
                            <p:stCondLst>
                              <p:cond delay="0"/>
                            </p:stCondLst>
                            <p:childTnLst>
                              <p:par>
                                <p:cTn fill="hold" id="47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49">
                      <p:stCondLst>
                        <p:cond delay="indefinite"/>
                      </p:stCondLst>
                      <p:childTnLst>
                        <p:par>
                          <p:cTn fill="hold" id="50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1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5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id="53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5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grpId="0" id="55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5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57"/>
                                        <p:tgtEl>
                                          <p:spTgt spid="10488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58"/>
                                        <p:tgtEl>
                                          <p:spTgt spid="10488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grpId="0" id="59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grpId="0" id="61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63"/>
                                        <p:tgtEl>
                                          <p:spTgt spid="10488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64"/>
                                        <p:tgtEl>
                                          <p:spTgt spid="10488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grpId="0" id="65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67"/>
                                        <p:tgtEl>
                                          <p:spTgt spid="10488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68"/>
                                        <p:tgtEl>
                                          <p:spTgt spid="10488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grpId="0" id="69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7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71"/>
                                        <p:tgtEl>
                                          <p:spTgt spid="10488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72"/>
                                        <p:tgtEl>
                                          <p:spTgt spid="10488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grpId="0" id="73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7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75"/>
                                        <p:tgtEl>
                                          <p:spTgt spid="10488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76"/>
                                        <p:tgtEl>
                                          <p:spTgt spid="10488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grpId="0" id="77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7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79"/>
                                        <p:tgtEl>
                                          <p:spTgt spid="10488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80"/>
                                        <p:tgtEl>
                                          <p:spTgt spid="10488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grpId="0" id="81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8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grpId="0" id="83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8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grpId="0" id="85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8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grpId="0" id="87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8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grpId="0" id="89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grpId="0" id="91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9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grpId="0" id="93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9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95">
                      <p:stCondLst>
                        <p:cond delay="indefinite"/>
                      </p:stCondLst>
                      <p:childTnLst>
                        <p:par>
                          <p:cTn fill="hold" id="96">
                            <p:stCondLst>
                              <p:cond delay="0"/>
                            </p:stCondLst>
                            <p:childTnLst>
                              <p:par>
                                <p:cTn fill="hold" id="97" nodeType="clickEffect" presetClass="entr" presetID="26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9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dur="580" id="9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822" id="100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664" id="101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#ppt_y-sin(pi*$)/3"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.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664" id="102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#ppt_y-sin(pi*$)/9"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fltVal val="1.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32" id="103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#ppt_y-sin(pi*$)/27"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fltVal val="1.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64" id="10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#ppt_y-sin(pi*$)/81"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fltVal val="1.0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dur="26" id="105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decel="50000" dur="166" id="106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dur="26" id="107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decel="50000" dur="166" id="108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dur="26" id="109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decel="50000" dur="166" id="11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dur="26" id="111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decel="50000" dur="166" id="112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13">
                      <p:stCondLst>
                        <p:cond delay="indefinite"/>
                      </p:stCondLst>
                      <p:childTnLst>
                        <p:par>
                          <p:cTn fill="hold" id="114">
                            <p:stCondLst>
                              <p:cond delay="0"/>
                            </p:stCondLst>
                            <p:childTnLst>
                              <p:par>
                                <p:cTn fill="hold" id="115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1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117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118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821" grpId="0" animBg="1"/>
      <p:bldP spid="1048824" grpId="0" animBg="1"/>
      <p:bldP spid="1048825" grpId="0" animBg="1"/>
      <p:bldP spid="1048826" grpId="0" animBg="1"/>
      <p:bldP spid="1048827" grpId="0" animBg="1"/>
      <p:bldP spid="1048828" grpId="0" animBg="1"/>
      <p:bldP spid="1048829" grpId="0" animBg="1"/>
      <p:bldP spid="1048830" grpId="0" animBg="1"/>
      <p:bldP spid="1048831" grpId="0" animBg="1"/>
      <p:bldP spid="1048832" grpId="0" animBg="1"/>
      <p:bldP spid="1048833" grpId="0" animBg="1"/>
      <p:bldP spid="1048834" grpId="0" animBg="1"/>
      <p:bldP spid="1048835" grpId="0" animBg="1"/>
      <p:bldP spid="1048836" grpId="0" animBg="1"/>
      <p:bldP spid="1048837" grpId="0" animBg="1"/>
      <p:bldP spid="1048841" grpId="0"/>
      <p:bldP spid="1048842" grpId="0"/>
      <p:bldP spid="1048843" grpId="0" animBg="1"/>
      <p:bldP spid="1048844" grpId="0" animBg="1"/>
      <p:bldP spid="1048846" grpId="0"/>
      <p:bldP spid="1048847" grpId="0"/>
      <p:bldP spid="1048848" grpId="0"/>
      <p:bldP spid="1048849" grpId="0"/>
      <p:bldP spid="104885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0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61" name="Rectangle 19"/>
          <p:cNvSpPr/>
          <p:nvPr/>
        </p:nvSpPr>
        <p:spPr>
          <a:xfrm>
            <a:off x="1687398" y="1245077"/>
            <a:ext cx="9464511" cy="1074421"/>
          </a:xfrm>
          <a:prstGeom prst="rect"/>
          <a:solidFill>
            <a:srgbClr val="0070C0"/>
          </a:solidFill>
        </p:spPr>
        <p:txBody>
          <a:bodyPr bIns="60960" lIns="121920" rIns="121920" tIns="60960" wrap="square">
            <a:spAutoFit/>
          </a:bodyPr>
          <a:p>
            <a:pPr algn="ctr" defTabSz="4572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aseline="0" b="1" cap="none" dirty="0" sz="6400" i="1" kern="1200" kumimoji="0" lang="en-US" noProof="0" normalizeH="0" spc="0" strike="noStrike" u="none">
                <a:ln w="18415" cmpd="sng">
                  <a:noFill/>
                  <a:prstDash val="solid"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RESIDUAL EARNINGS</a:t>
            </a:r>
          </a:p>
        </p:txBody>
      </p:sp>
      <p:sp>
        <p:nvSpPr>
          <p:cNvPr id="1048862" name="Rectangle 23"/>
          <p:cNvSpPr/>
          <p:nvPr/>
        </p:nvSpPr>
        <p:spPr>
          <a:xfrm>
            <a:off x="5091189" y="2534460"/>
            <a:ext cx="2254706" cy="985521"/>
          </a:xfrm>
          <a:prstGeom prst="rect"/>
          <a:noFill/>
        </p:spPr>
        <p:txBody>
          <a:bodyPr bIns="60960" lIns="121920" rIns="121920" tIns="60960" wrap="none">
            <a:spAutoFit/>
          </a:bodyPr>
          <a:p>
            <a:pPr algn="l" defTabSz="4572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aseline="0" b="1" cap="none" dirty="0" sz="5867" i="1" kern="1200" kumimoji="0" lang="en-US" noProof="0" normalizeH="0" spc="0" strike="noStrike" u="sng">
                <a:ln w="18415" cmpd="sng">
                  <a:noFill/>
                  <a:prstDash val="solid"/>
                </a:ln>
                <a:solidFill>
                  <a:srgbClr val="00206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FROM</a:t>
            </a:r>
          </a:p>
        </p:txBody>
      </p:sp>
      <p:sp>
        <p:nvSpPr>
          <p:cNvPr id="1048863" name="Rectangle 11"/>
          <p:cNvSpPr/>
          <p:nvPr/>
        </p:nvSpPr>
        <p:spPr>
          <a:xfrm>
            <a:off x="2536734" y="3741834"/>
            <a:ext cx="7595949" cy="1315720"/>
          </a:xfrm>
          <a:prstGeom prst="rect"/>
          <a:noFill/>
        </p:spPr>
        <p:txBody>
          <a:bodyPr bIns="60960" lIns="121920" rIns="121920" tIns="60960" wrap="none">
            <a:spAutoFit/>
          </a:bodyPr>
          <a:p>
            <a:pPr algn="l" defTabSz="4572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aseline="0" b="1" cap="none" dirty="0" sz="8000" i="1" kern="1200" kumimoji="0" lang="en-US" noProof="0" normalizeH="0" spc="0" strike="noStrike" u="sng">
                <a:ln w="18415" cmpd="sng">
                  <a:noFill/>
                  <a:prstDash val="solid"/>
                </a:ln>
                <a:solidFill>
                  <a:srgbClr val="00206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Matching Bonus</a:t>
            </a:r>
          </a:p>
        </p:txBody>
      </p:sp>
    </p:spTree>
  </p:cSld>
  <p:clrMapOvr>
    <a:masterClrMapping/>
  </p:clrMapOvr>
  <p:transition>
    <p:wipe/>
  </p:transition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7"/>
                                        <p:tgtEl>
                                          <p:spTgt spid="10488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8"/>
                                        <p:tgtEl>
                                          <p:spTgt spid="10488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9">
                      <p:stCondLst>
                        <p:cond delay="indefinite"/>
                      </p:stCondLst>
                      <p:childTnLst>
                        <p:par>
                          <p:cTn fill="hold" id="10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11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13"/>
                                        <p:tgtEl>
                                          <p:spTgt spid="10488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14"/>
                                        <p:tgtEl>
                                          <p:spTgt spid="10488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862" grpId="0"/>
      <p:bldP spid="104886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0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64" name="Line 219"/>
          <p:cNvSpPr>
            <a:spLocks noChangeShapeType="1"/>
          </p:cNvSpPr>
          <p:nvPr/>
        </p:nvSpPr>
        <p:spPr bwMode="auto">
          <a:xfrm>
            <a:off x="7304353" y="4404294"/>
            <a:ext cx="1008063" cy="1296988"/>
          </a:xfrm>
          <a:prstGeom prst="line"/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p>
            <a:endParaRPr sz="1600" lang="en-GB"/>
          </a:p>
        </p:txBody>
      </p:sp>
      <p:sp>
        <p:nvSpPr>
          <p:cNvPr id="1048865" name="Line 218"/>
          <p:cNvSpPr>
            <a:spLocks noChangeShapeType="1"/>
          </p:cNvSpPr>
          <p:nvPr/>
        </p:nvSpPr>
        <p:spPr bwMode="auto">
          <a:xfrm>
            <a:off x="5972441" y="4402707"/>
            <a:ext cx="1008063" cy="1296987"/>
          </a:xfrm>
          <a:prstGeom prst="line"/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p>
            <a:endParaRPr sz="1600" lang="en-GB"/>
          </a:p>
        </p:txBody>
      </p:sp>
      <p:sp>
        <p:nvSpPr>
          <p:cNvPr id="1048866" name="Line 196"/>
          <p:cNvSpPr>
            <a:spLocks noChangeShapeType="1"/>
          </p:cNvSpPr>
          <p:nvPr/>
        </p:nvSpPr>
        <p:spPr bwMode="auto">
          <a:xfrm>
            <a:off x="7304352" y="4223317"/>
            <a:ext cx="792163" cy="0"/>
          </a:xfrm>
          <a:prstGeom prst="line"/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p>
            <a:endParaRPr sz="1600" lang="en-GB"/>
          </a:p>
        </p:txBody>
      </p:sp>
      <p:sp>
        <p:nvSpPr>
          <p:cNvPr id="1048867" name="Line 197"/>
          <p:cNvSpPr>
            <a:spLocks noChangeShapeType="1"/>
          </p:cNvSpPr>
          <p:nvPr/>
        </p:nvSpPr>
        <p:spPr bwMode="auto">
          <a:xfrm flipH="1" flipV="1">
            <a:off x="7629789" y="3323206"/>
            <a:ext cx="431800" cy="793751"/>
          </a:xfrm>
          <a:prstGeom prst="line"/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p>
            <a:endParaRPr sz="1600" lang="en-GB"/>
          </a:p>
        </p:txBody>
      </p:sp>
      <p:sp>
        <p:nvSpPr>
          <p:cNvPr id="1048868" name="Line 198"/>
          <p:cNvSpPr>
            <a:spLocks noChangeShapeType="1"/>
          </p:cNvSpPr>
          <p:nvPr/>
        </p:nvSpPr>
        <p:spPr bwMode="auto">
          <a:xfrm flipH="1">
            <a:off x="7269428" y="3323206"/>
            <a:ext cx="396875" cy="684212"/>
          </a:xfrm>
          <a:prstGeom prst="line"/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p>
            <a:endParaRPr sz="1600" lang="en-GB"/>
          </a:p>
        </p:txBody>
      </p:sp>
      <p:sp>
        <p:nvSpPr>
          <p:cNvPr id="1048869" name="Oval 199"/>
          <p:cNvSpPr>
            <a:spLocks noChangeArrowheads="1"/>
          </p:cNvSpPr>
          <p:nvPr/>
        </p:nvSpPr>
        <p:spPr bwMode="auto">
          <a:xfrm>
            <a:off x="6980503" y="3899469"/>
            <a:ext cx="612775" cy="612775"/>
          </a:xfrm>
          <a:prstGeom prst="ellipse"/>
          <a:solidFill>
            <a:srgbClr val="FF99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anchor="ctr" wrap="none"/>
          <a:p>
            <a:endParaRPr sz="1600" lang="fil-PH"/>
          </a:p>
        </p:txBody>
      </p:sp>
      <p:sp>
        <p:nvSpPr>
          <p:cNvPr id="1048870" name="Oval 200"/>
          <p:cNvSpPr>
            <a:spLocks noChangeArrowheads="1"/>
          </p:cNvSpPr>
          <p:nvPr/>
        </p:nvSpPr>
        <p:spPr bwMode="auto">
          <a:xfrm>
            <a:off x="7664715" y="3899469"/>
            <a:ext cx="612775" cy="612775"/>
          </a:xfrm>
          <a:prstGeom prst="ellipse"/>
          <a:solidFill>
            <a:srgbClr val="FF99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anchor="ctr" wrap="none"/>
          <a:p>
            <a:endParaRPr sz="1600" lang="fil-PH"/>
          </a:p>
        </p:txBody>
      </p:sp>
      <p:sp>
        <p:nvSpPr>
          <p:cNvPr id="1048871" name="Line 191"/>
          <p:cNvSpPr>
            <a:spLocks noChangeShapeType="1"/>
          </p:cNvSpPr>
          <p:nvPr/>
        </p:nvSpPr>
        <p:spPr bwMode="auto">
          <a:xfrm>
            <a:off x="5899415" y="4223317"/>
            <a:ext cx="792163" cy="0"/>
          </a:xfrm>
          <a:prstGeom prst="line"/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p>
            <a:endParaRPr sz="1600" lang="en-GB"/>
          </a:p>
        </p:txBody>
      </p:sp>
      <p:sp>
        <p:nvSpPr>
          <p:cNvPr id="1048872" name="Line 192"/>
          <p:cNvSpPr>
            <a:spLocks noChangeShapeType="1"/>
          </p:cNvSpPr>
          <p:nvPr/>
        </p:nvSpPr>
        <p:spPr bwMode="auto">
          <a:xfrm flipH="1" flipV="1">
            <a:off x="6224852" y="3323206"/>
            <a:ext cx="431800" cy="793751"/>
          </a:xfrm>
          <a:prstGeom prst="line"/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p>
            <a:endParaRPr sz="1600" lang="en-GB"/>
          </a:p>
        </p:txBody>
      </p:sp>
      <p:sp>
        <p:nvSpPr>
          <p:cNvPr id="1048873" name="Line 193"/>
          <p:cNvSpPr>
            <a:spLocks noChangeShapeType="1"/>
          </p:cNvSpPr>
          <p:nvPr/>
        </p:nvSpPr>
        <p:spPr bwMode="auto">
          <a:xfrm flipH="1">
            <a:off x="5864489" y="3323206"/>
            <a:ext cx="396875" cy="684212"/>
          </a:xfrm>
          <a:prstGeom prst="line"/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p>
            <a:endParaRPr sz="1600" lang="en-GB"/>
          </a:p>
        </p:txBody>
      </p:sp>
      <p:sp>
        <p:nvSpPr>
          <p:cNvPr id="1048874" name="Oval 194"/>
          <p:cNvSpPr>
            <a:spLocks noChangeArrowheads="1"/>
          </p:cNvSpPr>
          <p:nvPr/>
        </p:nvSpPr>
        <p:spPr bwMode="auto">
          <a:xfrm>
            <a:off x="5575565" y="3899469"/>
            <a:ext cx="612775" cy="612775"/>
          </a:xfrm>
          <a:prstGeom prst="ellipse"/>
          <a:solidFill>
            <a:srgbClr val="FF99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anchor="ctr" wrap="none"/>
          <a:p>
            <a:endParaRPr sz="1600" lang="fil-PH"/>
          </a:p>
        </p:txBody>
      </p:sp>
      <p:sp>
        <p:nvSpPr>
          <p:cNvPr id="1048875" name="Oval 195"/>
          <p:cNvSpPr>
            <a:spLocks noChangeArrowheads="1"/>
          </p:cNvSpPr>
          <p:nvPr/>
        </p:nvSpPr>
        <p:spPr bwMode="auto">
          <a:xfrm>
            <a:off x="6259778" y="3899469"/>
            <a:ext cx="612775" cy="612775"/>
          </a:xfrm>
          <a:prstGeom prst="ellipse"/>
          <a:solidFill>
            <a:srgbClr val="FF99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anchor="ctr" wrap="none"/>
          <a:p>
            <a:endParaRPr sz="1600" lang="fil-PH"/>
          </a:p>
        </p:txBody>
      </p:sp>
      <p:sp>
        <p:nvSpPr>
          <p:cNvPr id="1048876" name="Line 186"/>
          <p:cNvSpPr>
            <a:spLocks noChangeShapeType="1"/>
          </p:cNvSpPr>
          <p:nvPr/>
        </p:nvSpPr>
        <p:spPr bwMode="auto">
          <a:xfrm>
            <a:off x="3811852" y="4223317"/>
            <a:ext cx="792163" cy="0"/>
          </a:xfrm>
          <a:prstGeom prst="line"/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p>
            <a:endParaRPr sz="1600" lang="en-GB"/>
          </a:p>
        </p:txBody>
      </p:sp>
      <p:sp>
        <p:nvSpPr>
          <p:cNvPr id="1048877" name="Line 187"/>
          <p:cNvSpPr>
            <a:spLocks noChangeShapeType="1"/>
          </p:cNvSpPr>
          <p:nvPr/>
        </p:nvSpPr>
        <p:spPr bwMode="auto">
          <a:xfrm flipH="1" flipV="1">
            <a:off x="4137289" y="3323206"/>
            <a:ext cx="431800" cy="793751"/>
          </a:xfrm>
          <a:prstGeom prst="line"/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p>
            <a:endParaRPr sz="1600" lang="en-GB"/>
          </a:p>
        </p:txBody>
      </p:sp>
      <p:sp>
        <p:nvSpPr>
          <p:cNvPr id="1048878" name="Line 188"/>
          <p:cNvSpPr>
            <a:spLocks noChangeShapeType="1"/>
          </p:cNvSpPr>
          <p:nvPr/>
        </p:nvSpPr>
        <p:spPr bwMode="auto">
          <a:xfrm flipH="1">
            <a:off x="3776928" y="3323206"/>
            <a:ext cx="396875" cy="684212"/>
          </a:xfrm>
          <a:prstGeom prst="line"/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p>
            <a:endParaRPr sz="1600" lang="en-GB"/>
          </a:p>
        </p:txBody>
      </p:sp>
      <p:sp>
        <p:nvSpPr>
          <p:cNvPr id="1048879" name="Oval 189"/>
          <p:cNvSpPr>
            <a:spLocks noChangeArrowheads="1"/>
          </p:cNvSpPr>
          <p:nvPr/>
        </p:nvSpPr>
        <p:spPr bwMode="auto">
          <a:xfrm>
            <a:off x="3488003" y="3899469"/>
            <a:ext cx="612775" cy="612775"/>
          </a:xfrm>
          <a:prstGeom prst="ellipse"/>
          <a:solidFill>
            <a:srgbClr val="FF99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anchor="ctr" wrap="none"/>
          <a:p>
            <a:endParaRPr sz="1600" lang="fil-PH"/>
          </a:p>
        </p:txBody>
      </p:sp>
      <p:sp>
        <p:nvSpPr>
          <p:cNvPr id="1048880" name="Oval 190"/>
          <p:cNvSpPr>
            <a:spLocks noChangeArrowheads="1"/>
          </p:cNvSpPr>
          <p:nvPr/>
        </p:nvSpPr>
        <p:spPr bwMode="auto">
          <a:xfrm>
            <a:off x="4172215" y="3899469"/>
            <a:ext cx="612775" cy="612775"/>
          </a:xfrm>
          <a:prstGeom prst="ellipse"/>
          <a:solidFill>
            <a:srgbClr val="FF99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anchor="ctr" wrap="none"/>
          <a:p>
            <a:endParaRPr sz="1600" lang="fil-PH"/>
          </a:p>
        </p:txBody>
      </p:sp>
      <p:sp>
        <p:nvSpPr>
          <p:cNvPr id="1048881" name="Line 161"/>
          <p:cNvSpPr>
            <a:spLocks noChangeShapeType="1"/>
          </p:cNvSpPr>
          <p:nvPr/>
        </p:nvSpPr>
        <p:spPr bwMode="auto">
          <a:xfrm>
            <a:off x="2406915" y="4223317"/>
            <a:ext cx="792163" cy="0"/>
          </a:xfrm>
          <a:prstGeom prst="line"/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p>
            <a:endParaRPr sz="1600" lang="en-GB"/>
          </a:p>
        </p:txBody>
      </p:sp>
      <p:sp>
        <p:nvSpPr>
          <p:cNvPr id="1048882" name="Line 162"/>
          <p:cNvSpPr>
            <a:spLocks noChangeShapeType="1"/>
          </p:cNvSpPr>
          <p:nvPr/>
        </p:nvSpPr>
        <p:spPr bwMode="auto">
          <a:xfrm flipH="1" flipV="1">
            <a:off x="2732352" y="3323206"/>
            <a:ext cx="431800" cy="793751"/>
          </a:xfrm>
          <a:prstGeom prst="line"/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p>
            <a:endParaRPr sz="1600" lang="en-GB"/>
          </a:p>
        </p:txBody>
      </p:sp>
      <p:sp>
        <p:nvSpPr>
          <p:cNvPr id="1048883" name="Line 163"/>
          <p:cNvSpPr>
            <a:spLocks noChangeShapeType="1"/>
          </p:cNvSpPr>
          <p:nvPr/>
        </p:nvSpPr>
        <p:spPr bwMode="auto">
          <a:xfrm flipH="1">
            <a:off x="2371989" y="3323206"/>
            <a:ext cx="396875" cy="684212"/>
          </a:xfrm>
          <a:prstGeom prst="line"/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p>
            <a:endParaRPr sz="1600" lang="en-GB"/>
          </a:p>
        </p:txBody>
      </p:sp>
      <p:sp>
        <p:nvSpPr>
          <p:cNvPr id="1048884" name="Oval 164"/>
          <p:cNvSpPr>
            <a:spLocks noChangeArrowheads="1"/>
          </p:cNvSpPr>
          <p:nvPr/>
        </p:nvSpPr>
        <p:spPr bwMode="auto">
          <a:xfrm>
            <a:off x="2083065" y="3899469"/>
            <a:ext cx="612775" cy="612775"/>
          </a:xfrm>
          <a:prstGeom prst="ellipse"/>
          <a:solidFill>
            <a:srgbClr val="FF99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anchor="ctr" wrap="none"/>
          <a:p>
            <a:endParaRPr sz="1600" lang="fil-PH"/>
          </a:p>
        </p:txBody>
      </p:sp>
      <p:sp>
        <p:nvSpPr>
          <p:cNvPr id="1048885" name="Oval 165"/>
          <p:cNvSpPr>
            <a:spLocks noChangeArrowheads="1"/>
          </p:cNvSpPr>
          <p:nvPr/>
        </p:nvSpPr>
        <p:spPr bwMode="auto">
          <a:xfrm>
            <a:off x="2767278" y="3899469"/>
            <a:ext cx="612775" cy="612775"/>
          </a:xfrm>
          <a:prstGeom prst="ellipse"/>
          <a:solidFill>
            <a:srgbClr val="FF99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anchor="ctr" wrap="none"/>
          <a:p>
            <a:endParaRPr sz="1600" lang="fil-PH"/>
          </a:p>
        </p:txBody>
      </p:sp>
      <p:sp>
        <p:nvSpPr>
          <p:cNvPr id="1048886" name="Rectangle 81"/>
          <p:cNvSpPr>
            <a:spLocks noChangeArrowheads="1"/>
          </p:cNvSpPr>
          <p:nvPr/>
        </p:nvSpPr>
        <p:spPr bwMode="auto">
          <a:xfrm>
            <a:off x="3743590" y="2765993"/>
            <a:ext cx="3586480" cy="713740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p>
            <a:r>
              <a:rPr b="1" dirty="0" sz="4267" lang="en-US">
                <a:solidFill>
                  <a:srgbClr val="CC3300"/>
                </a:solidFill>
                <a:effectLst>
                  <a:outerShdw algn="tl" blurRad="38100" dir="2700000" dist="38100">
                    <a:srgbClr val="C0C0C0"/>
                  </a:outerShdw>
                </a:effectLst>
              </a:rPr>
              <a:t> DRB 12,000/=</a:t>
            </a:r>
          </a:p>
        </p:txBody>
      </p:sp>
      <p:sp>
        <p:nvSpPr>
          <p:cNvPr id="1048887" name="AutoShape 110"/>
          <p:cNvSpPr/>
          <p:nvPr/>
        </p:nvSpPr>
        <p:spPr bwMode="auto">
          <a:xfrm rot="5400000">
            <a:off x="4369857" y="1730410"/>
            <a:ext cx="323851" cy="3529012"/>
          </a:xfrm>
          <a:prstGeom prst="rightBrace">
            <a:avLst>
              <a:gd name="adj1" fmla="val 90809"/>
              <a:gd name="adj2" fmla="val 64639"/>
            </a:avLst>
          </a:prstGeom>
          <a:noFill/>
          <a:ln w="101600">
            <a:solidFill>
              <a:srgbClr val="800080"/>
            </a:solidFill>
            <a:round/>
            <a:headEnd/>
            <a:tailEnd/>
          </a:ln>
        </p:spPr>
        <p:txBody>
          <a:bodyPr anchor="ctr" wrap="none"/>
          <a:p>
            <a:endParaRPr sz="1600" lang="fil-PH"/>
          </a:p>
        </p:txBody>
      </p:sp>
      <p:sp>
        <p:nvSpPr>
          <p:cNvPr id="1048888" name="Line 105"/>
          <p:cNvSpPr>
            <a:spLocks noChangeShapeType="1"/>
          </p:cNvSpPr>
          <p:nvPr/>
        </p:nvSpPr>
        <p:spPr bwMode="auto">
          <a:xfrm flipH="1">
            <a:off x="6224853" y="3142231"/>
            <a:ext cx="1368425" cy="0"/>
          </a:xfrm>
          <a:prstGeom prst="line"/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p>
            <a:endParaRPr sz="1600" lang="en-GB"/>
          </a:p>
        </p:txBody>
      </p:sp>
      <p:sp>
        <p:nvSpPr>
          <p:cNvPr id="1048889" name="Line 95"/>
          <p:cNvSpPr>
            <a:spLocks noChangeShapeType="1"/>
          </p:cNvSpPr>
          <p:nvPr/>
        </p:nvSpPr>
        <p:spPr bwMode="auto">
          <a:xfrm flipH="1">
            <a:off x="2695841" y="3107305"/>
            <a:ext cx="1476375" cy="0"/>
          </a:xfrm>
          <a:prstGeom prst="line"/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p>
            <a:endParaRPr sz="1600" lang="en-GB"/>
          </a:p>
        </p:txBody>
      </p:sp>
      <p:sp>
        <p:nvSpPr>
          <p:cNvPr id="1048890" name="Rectangle 4"/>
          <p:cNvSpPr>
            <a:spLocks noChangeArrowheads="1"/>
          </p:cNvSpPr>
          <p:nvPr/>
        </p:nvSpPr>
        <p:spPr bwMode="auto">
          <a:xfrm>
            <a:off x="342904" y="-39536"/>
            <a:ext cx="11137896" cy="624840"/>
          </a:xfrm>
          <a:prstGeom prst="rect"/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p>
            <a:pPr algn="ctr"/>
            <a:r>
              <a:rPr b="1" sz="3600" lang="en-US">
                <a:solidFill>
                  <a:schemeClr val="tx1"/>
                </a:solidFill>
                <a:latin typeface="Arial Black" panose="020B0A04020102020204" pitchFamily="34" charset="0"/>
              </a:rPr>
              <a:t>2. MATCHING/PAIRING SALES BONUS</a:t>
            </a:r>
            <a:endParaRPr b="1" dirty="0" sz="3600" lang="en-US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grpSp>
        <p:nvGrpSpPr>
          <p:cNvPr id="203" name="Group 4"/>
          <p:cNvGrpSpPr/>
          <p:nvPr/>
        </p:nvGrpSpPr>
        <p:grpSpPr>
          <a:xfrm>
            <a:off x="3488002" y="1708365"/>
            <a:ext cx="3421062" cy="472440"/>
            <a:chOff x="2695575" y="1958625"/>
            <a:chExt cx="3421062" cy="472440"/>
          </a:xfrm>
        </p:grpSpPr>
        <p:sp>
          <p:nvSpPr>
            <p:cNvPr id="1048891" name="Line 75"/>
            <p:cNvSpPr>
              <a:spLocks noChangeShapeType="1"/>
            </p:cNvSpPr>
            <p:nvPr/>
          </p:nvSpPr>
          <p:spPr bwMode="auto">
            <a:xfrm>
              <a:off x="2695575" y="2384425"/>
              <a:ext cx="3421062" cy="0"/>
            </a:xfrm>
            <a:prstGeom prst="line"/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p>
              <a:endParaRPr sz="1600" lang="en-GB"/>
            </a:p>
          </p:txBody>
        </p:sp>
        <p:sp>
          <p:nvSpPr>
            <p:cNvPr id="1048892" name="Rectangle 76"/>
            <p:cNvSpPr>
              <a:spLocks noChangeArrowheads="1"/>
            </p:cNvSpPr>
            <p:nvPr/>
          </p:nvSpPr>
          <p:spPr bwMode="auto">
            <a:xfrm>
              <a:off x="3655540" y="1958625"/>
              <a:ext cx="1325880" cy="472440"/>
            </a:xfrm>
            <a:prstGeom prst="rect"/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p>
              <a:r>
                <a:rPr b="1" dirty="0" sz="2667" lang="en-US">
                  <a:solidFill>
                    <a:srgbClr val="CC3300"/>
                  </a:solidFill>
                  <a:effectLst>
                    <a:outerShdw algn="tl" blurRad="38100" dir="2700000" dist="38100">
                      <a:srgbClr val="C0C0C0"/>
                    </a:outerShdw>
                  </a:effectLst>
                </a:rPr>
                <a:t>4,800/=</a:t>
              </a:r>
            </a:p>
          </p:txBody>
        </p:sp>
      </p:grpSp>
      <p:grpSp>
        <p:nvGrpSpPr>
          <p:cNvPr id="204" name="Group 2"/>
          <p:cNvGrpSpPr/>
          <p:nvPr/>
        </p:nvGrpSpPr>
        <p:grpSpPr>
          <a:xfrm>
            <a:off x="3049853" y="849882"/>
            <a:ext cx="2238375" cy="1536700"/>
            <a:chOff x="2257425" y="1100138"/>
            <a:chExt cx="2238375" cy="1536700"/>
          </a:xfrm>
        </p:grpSpPr>
        <p:sp>
          <p:nvSpPr>
            <p:cNvPr id="1048893" name="Line 70"/>
            <p:cNvSpPr>
              <a:spLocks noChangeShapeType="1"/>
            </p:cNvSpPr>
            <p:nvPr/>
          </p:nvSpPr>
          <p:spPr bwMode="auto">
            <a:xfrm flipH="1">
              <a:off x="2732087" y="1592263"/>
              <a:ext cx="1763713" cy="431800"/>
            </a:xfrm>
            <a:prstGeom prst="line"/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p>
              <a:endParaRPr sz="1600" lang="en-GB"/>
            </a:p>
          </p:txBody>
        </p:sp>
        <p:sp>
          <p:nvSpPr>
            <p:cNvPr id="1048894" name="Oval 68"/>
            <p:cNvSpPr>
              <a:spLocks noChangeArrowheads="1"/>
            </p:cNvSpPr>
            <p:nvPr/>
          </p:nvSpPr>
          <p:spPr bwMode="auto">
            <a:xfrm>
              <a:off x="2362200" y="2024063"/>
              <a:ext cx="612775" cy="612775"/>
            </a:xfrm>
            <a:prstGeom prst="ellipse"/>
            <a:solidFill>
              <a:srgbClr val="FF99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anchor="ctr" wrap="none"/>
            <a:p>
              <a:pPr algn="ctr"/>
              <a:r>
                <a:rPr b="1" dirty="0" sz="2667" lang="fil-PH"/>
                <a:t>A</a:t>
              </a:r>
            </a:p>
          </p:txBody>
        </p:sp>
        <p:sp>
          <p:nvSpPr>
            <p:cNvPr id="1048895" name="Rectangle 73"/>
            <p:cNvSpPr>
              <a:spLocks noChangeArrowheads="1"/>
            </p:cNvSpPr>
            <p:nvPr/>
          </p:nvSpPr>
          <p:spPr bwMode="auto">
            <a:xfrm>
              <a:off x="2563822" y="1471011"/>
              <a:ext cx="881380" cy="332740"/>
            </a:xfrm>
            <a:prstGeom prst="rect"/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p>
              <a:r>
                <a:rPr b="1" dirty="0" sz="1600" lang="en-US">
                  <a:solidFill>
                    <a:srgbClr val="CC3300"/>
                  </a:solidFill>
                  <a:effectLst>
                    <a:outerShdw algn="tl" blurRad="38100" dir="2700000" dist="38100">
                      <a:srgbClr val="C0C0C0"/>
                    </a:outerShdw>
                  </a:effectLst>
                </a:rPr>
                <a:t>6,000/=</a:t>
              </a:r>
            </a:p>
          </p:txBody>
        </p:sp>
        <p:sp>
          <p:nvSpPr>
            <p:cNvPr id="1048896" name="Rectangle 77"/>
            <p:cNvSpPr>
              <a:spLocks noChangeArrowheads="1"/>
            </p:cNvSpPr>
            <p:nvPr/>
          </p:nvSpPr>
          <p:spPr bwMode="auto">
            <a:xfrm>
              <a:off x="2257425" y="1100138"/>
              <a:ext cx="654764" cy="332740"/>
            </a:xfrm>
            <a:prstGeom prst="rect"/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p>
              <a:r>
                <a:rPr b="1" dirty="0" sz="1600" lang="en-US">
                  <a:effectLst>
                    <a:outerShdw algn="tl" blurRad="38100" dir="2700000" dist="38100">
                      <a:srgbClr val="C0C0C0"/>
                    </a:outerShdw>
                  </a:effectLst>
                </a:rPr>
                <a:t>LEFT</a:t>
              </a:r>
            </a:p>
          </p:txBody>
        </p:sp>
      </p:grpSp>
      <p:sp>
        <p:nvSpPr>
          <p:cNvPr id="1048897" name="Rectangle 80"/>
          <p:cNvSpPr>
            <a:spLocks noChangeArrowheads="1"/>
          </p:cNvSpPr>
          <p:nvPr/>
        </p:nvSpPr>
        <p:spPr bwMode="auto">
          <a:xfrm>
            <a:off x="3770578" y="3394644"/>
            <a:ext cx="3256279" cy="713740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p>
            <a:r>
              <a:rPr b="1" dirty="0" sz="4267" lang="en-US">
                <a:solidFill>
                  <a:srgbClr val="CC3300"/>
                </a:solidFill>
                <a:effectLst>
                  <a:outerShdw algn="tl" blurRad="38100" dir="2700000" dist="38100">
                    <a:srgbClr val="C0C0C0"/>
                  </a:outerShdw>
                </a:effectLst>
              </a:rPr>
              <a:t>MSB 4,800/=</a:t>
            </a:r>
          </a:p>
        </p:txBody>
      </p:sp>
      <p:sp>
        <p:nvSpPr>
          <p:cNvPr id="1048898" name="Rectangle 83"/>
          <p:cNvSpPr>
            <a:spLocks noChangeArrowheads="1"/>
          </p:cNvSpPr>
          <p:nvPr/>
        </p:nvSpPr>
        <p:spPr bwMode="auto">
          <a:xfrm>
            <a:off x="3019688" y="3970907"/>
            <a:ext cx="4554855" cy="713740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p>
            <a:r>
              <a:rPr b="1" dirty="0" sz="4267" lang="en-US">
                <a:solidFill>
                  <a:srgbClr val="CC3300"/>
                </a:solidFill>
                <a:effectLst>
                  <a:outerShdw algn="tl" blurRad="38100" dir="2700000" dist="38100">
                    <a:srgbClr val="C0C0C0"/>
                  </a:outerShdw>
                </a:effectLst>
              </a:rPr>
              <a:t>    TOTAL 16,800/=</a:t>
            </a:r>
          </a:p>
        </p:txBody>
      </p:sp>
      <p:sp>
        <p:nvSpPr>
          <p:cNvPr id="1048899" name="Line 85"/>
          <p:cNvSpPr>
            <a:spLocks noChangeShapeType="1"/>
          </p:cNvSpPr>
          <p:nvPr/>
        </p:nvSpPr>
        <p:spPr bwMode="auto">
          <a:xfrm flipV="1">
            <a:off x="4655840" y="4093143"/>
            <a:ext cx="2743200" cy="45719"/>
          </a:xfrm>
          <a:prstGeom prst="line"/>
          <a:noFill/>
          <a:ln w="38100">
            <a:solidFill>
              <a:srgbClr val="CC3300"/>
            </a:solidFill>
            <a:round/>
            <a:headEnd/>
            <a:tailEnd/>
          </a:ln>
        </p:spPr>
        <p:txBody>
          <a:bodyPr/>
          <a:p>
            <a:endParaRPr sz="1600" lang="en-GB"/>
          </a:p>
        </p:txBody>
      </p:sp>
      <p:grpSp>
        <p:nvGrpSpPr>
          <p:cNvPr id="205" name="Group 6"/>
          <p:cNvGrpSpPr/>
          <p:nvPr/>
        </p:nvGrpSpPr>
        <p:grpSpPr>
          <a:xfrm>
            <a:off x="2159564" y="2356816"/>
            <a:ext cx="1291926" cy="1039416"/>
            <a:chOff x="1367134" y="2607073"/>
            <a:chExt cx="1291928" cy="1039415"/>
          </a:xfrm>
        </p:grpSpPr>
        <p:sp>
          <p:nvSpPr>
            <p:cNvPr id="1048900" name="Line 88"/>
            <p:cNvSpPr>
              <a:spLocks noChangeShapeType="1"/>
            </p:cNvSpPr>
            <p:nvPr/>
          </p:nvSpPr>
          <p:spPr bwMode="auto">
            <a:xfrm flipH="1">
              <a:off x="1974850" y="2636838"/>
              <a:ext cx="684212" cy="504825"/>
            </a:xfrm>
            <a:prstGeom prst="line"/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p>
              <a:endParaRPr sz="1600" lang="en-GB"/>
            </a:p>
          </p:txBody>
        </p:sp>
        <p:sp>
          <p:nvSpPr>
            <p:cNvPr id="1048901" name="Oval 87"/>
            <p:cNvSpPr>
              <a:spLocks noChangeArrowheads="1"/>
            </p:cNvSpPr>
            <p:nvPr/>
          </p:nvSpPr>
          <p:spPr bwMode="auto">
            <a:xfrm>
              <a:off x="1687512" y="3033713"/>
              <a:ext cx="612775" cy="612775"/>
            </a:xfrm>
            <a:prstGeom prst="ellipse"/>
            <a:solidFill>
              <a:srgbClr val="FF99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anchor="ctr" wrap="none"/>
            <a:p>
              <a:r>
                <a:rPr b="1" dirty="0" sz="2667" lang="fil-PH"/>
                <a:t>C</a:t>
              </a:r>
            </a:p>
          </p:txBody>
        </p:sp>
        <p:sp>
          <p:nvSpPr>
            <p:cNvPr id="1048902" name="Rectangle 89"/>
            <p:cNvSpPr>
              <a:spLocks noChangeArrowheads="1"/>
            </p:cNvSpPr>
            <p:nvPr/>
          </p:nvSpPr>
          <p:spPr bwMode="auto">
            <a:xfrm>
              <a:off x="1367134" y="2607073"/>
              <a:ext cx="881382" cy="332741"/>
            </a:xfrm>
            <a:prstGeom prst="rect"/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p>
              <a:r>
                <a:rPr b="1" dirty="0" sz="1600" lang="en-US">
                  <a:solidFill>
                    <a:srgbClr val="CC3300"/>
                  </a:solidFill>
                  <a:effectLst>
                    <a:outerShdw algn="tl" blurRad="38100" dir="2700000" dist="38100">
                      <a:srgbClr val="C0C0C0"/>
                    </a:outerShdw>
                  </a:effectLst>
                </a:rPr>
                <a:t>6,000/=</a:t>
              </a:r>
            </a:p>
          </p:txBody>
        </p:sp>
      </p:grpSp>
      <p:grpSp>
        <p:nvGrpSpPr>
          <p:cNvPr id="206" name="Group 7"/>
          <p:cNvGrpSpPr/>
          <p:nvPr/>
        </p:nvGrpSpPr>
        <p:grpSpPr>
          <a:xfrm>
            <a:off x="3451490" y="2386581"/>
            <a:ext cx="1361844" cy="1009650"/>
            <a:chOff x="2659062" y="2636838"/>
            <a:chExt cx="1361844" cy="1009650"/>
          </a:xfrm>
        </p:grpSpPr>
        <p:sp>
          <p:nvSpPr>
            <p:cNvPr id="1048903" name="Line 92"/>
            <p:cNvSpPr>
              <a:spLocks noChangeShapeType="1"/>
            </p:cNvSpPr>
            <p:nvPr/>
          </p:nvSpPr>
          <p:spPr bwMode="auto">
            <a:xfrm>
              <a:off x="2659062" y="2636838"/>
              <a:ext cx="649288" cy="468312"/>
            </a:xfrm>
            <a:prstGeom prst="line"/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p>
              <a:endParaRPr sz="1600" lang="en-GB"/>
            </a:p>
          </p:txBody>
        </p:sp>
        <p:sp>
          <p:nvSpPr>
            <p:cNvPr id="1048904" name="Oval 90"/>
            <p:cNvSpPr>
              <a:spLocks noChangeArrowheads="1"/>
            </p:cNvSpPr>
            <p:nvPr/>
          </p:nvSpPr>
          <p:spPr bwMode="auto">
            <a:xfrm>
              <a:off x="3055937" y="3033713"/>
              <a:ext cx="612775" cy="612775"/>
            </a:xfrm>
            <a:prstGeom prst="ellipse"/>
            <a:solidFill>
              <a:srgbClr val="FF99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anchor="ctr" wrap="none"/>
            <a:p>
              <a:r>
                <a:rPr b="1" dirty="0" sz="2667" lang="fil-PH"/>
                <a:t>D</a:t>
              </a:r>
            </a:p>
          </p:txBody>
        </p:sp>
        <p:sp>
          <p:nvSpPr>
            <p:cNvPr id="1048905" name="Rectangle 93"/>
            <p:cNvSpPr>
              <a:spLocks noChangeArrowheads="1"/>
            </p:cNvSpPr>
            <p:nvPr/>
          </p:nvSpPr>
          <p:spPr bwMode="auto">
            <a:xfrm>
              <a:off x="2903306" y="2637851"/>
              <a:ext cx="1117600" cy="332740"/>
            </a:xfrm>
            <a:prstGeom prst="rect"/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p>
              <a:r>
                <a:rPr b="1" dirty="0" sz="1600" lang="en-US">
                  <a:solidFill>
                    <a:srgbClr val="CC3300"/>
                  </a:solidFill>
                  <a:effectLst>
                    <a:outerShdw algn="tl" blurRad="38100" dir="2700000" dist="38100">
                      <a:srgbClr val="C0C0C0"/>
                    </a:outerShdw>
                  </a:effectLst>
                </a:rPr>
                <a:t>6,000/=</a:t>
              </a:r>
            </a:p>
          </p:txBody>
        </p:sp>
      </p:grpSp>
      <p:sp>
        <p:nvSpPr>
          <p:cNvPr id="1048906" name="Rectangle 96"/>
          <p:cNvSpPr>
            <a:spLocks noChangeArrowheads="1"/>
          </p:cNvSpPr>
          <p:nvPr/>
        </p:nvSpPr>
        <p:spPr bwMode="auto">
          <a:xfrm>
            <a:off x="3002190" y="2790723"/>
            <a:ext cx="881379" cy="332741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p>
            <a:r>
              <a:rPr b="1" dirty="0" sz="1600" lang="en-US">
                <a:solidFill>
                  <a:srgbClr val="CC3300"/>
                </a:solidFill>
                <a:effectLst>
                  <a:outerShdw algn="tl" blurRad="38100" dir="2700000" dist="38100">
                    <a:srgbClr val="C0C0C0"/>
                  </a:outerShdw>
                </a:effectLst>
              </a:rPr>
              <a:t>4,800/=</a:t>
            </a:r>
          </a:p>
        </p:txBody>
      </p:sp>
      <p:grpSp>
        <p:nvGrpSpPr>
          <p:cNvPr id="207" name="Group 8"/>
          <p:cNvGrpSpPr/>
          <p:nvPr/>
        </p:nvGrpSpPr>
        <p:grpSpPr>
          <a:xfrm>
            <a:off x="5615948" y="2315143"/>
            <a:ext cx="1364555" cy="1116013"/>
            <a:chOff x="4823521" y="2565400"/>
            <a:chExt cx="1364554" cy="1116013"/>
          </a:xfrm>
        </p:grpSpPr>
        <p:sp>
          <p:nvSpPr>
            <p:cNvPr id="1048907" name="Line 99"/>
            <p:cNvSpPr>
              <a:spLocks noChangeShapeType="1"/>
            </p:cNvSpPr>
            <p:nvPr/>
          </p:nvSpPr>
          <p:spPr bwMode="auto">
            <a:xfrm flipH="1">
              <a:off x="5395912" y="2565400"/>
              <a:ext cx="792163" cy="611188"/>
            </a:xfrm>
            <a:prstGeom prst="line"/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p>
              <a:endParaRPr sz="1600" lang="en-GB"/>
            </a:p>
          </p:txBody>
        </p:sp>
        <p:sp>
          <p:nvSpPr>
            <p:cNvPr id="1048908" name="Oval 97"/>
            <p:cNvSpPr>
              <a:spLocks noChangeArrowheads="1"/>
            </p:cNvSpPr>
            <p:nvPr/>
          </p:nvSpPr>
          <p:spPr bwMode="auto">
            <a:xfrm>
              <a:off x="5180012" y="3068638"/>
              <a:ext cx="612775" cy="612775"/>
            </a:xfrm>
            <a:prstGeom prst="ellipse"/>
            <a:solidFill>
              <a:srgbClr val="FF99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anchor="ctr" wrap="none"/>
            <a:p>
              <a:r>
                <a:rPr b="1" dirty="0" sz="2667" lang="fil-PH"/>
                <a:t>E</a:t>
              </a:r>
            </a:p>
          </p:txBody>
        </p:sp>
        <p:sp>
          <p:nvSpPr>
            <p:cNvPr id="1048909" name="Rectangle 102"/>
            <p:cNvSpPr>
              <a:spLocks noChangeArrowheads="1"/>
            </p:cNvSpPr>
            <p:nvPr/>
          </p:nvSpPr>
          <p:spPr bwMode="auto">
            <a:xfrm>
              <a:off x="4823521" y="2607075"/>
              <a:ext cx="1166810" cy="332741"/>
            </a:xfrm>
            <a:prstGeom prst="rect"/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p>
              <a:r>
                <a:rPr b="1" dirty="0" sz="1600" lang="en-US">
                  <a:solidFill>
                    <a:srgbClr val="CC3300"/>
                  </a:solidFill>
                  <a:effectLst>
                    <a:outerShdw algn="tl" blurRad="38100" dir="2700000" dist="38100">
                      <a:srgbClr val="C0C0C0"/>
                    </a:outerShdw>
                  </a:effectLst>
                </a:rPr>
                <a:t>6,000/=</a:t>
              </a:r>
            </a:p>
          </p:txBody>
        </p:sp>
      </p:grpSp>
      <p:grpSp>
        <p:nvGrpSpPr>
          <p:cNvPr id="208" name="Group 9"/>
          <p:cNvGrpSpPr/>
          <p:nvPr/>
        </p:nvGrpSpPr>
        <p:grpSpPr>
          <a:xfrm>
            <a:off x="6909064" y="2278631"/>
            <a:ext cx="1474128" cy="1152525"/>
            <a:chOff x="6116637" y="2528888"/>
            <a:chExt cx="1474128" cy="1152525"/>
          </a:xfrm>
        </p:grpSpPr>
        <p:sp>
          <p:nvSpPr>
            <p:cNvPr id="1048910" name="Line 103"/>
            <p:cNvSpPr>
              <a:spLocks noChangeShapeType="1"/>
            </p:cNvSpPr>
            <p:nvPr/>
          </p:nvSpPr>
          <p:spPr bwMode="auto">
            <a:xfrm flipH="1" flipV="1">
              <a:off x="6116637" y="2528888"/>
              <a:ext cx="719138" cy="684212"/>
            </a:xfrm>
            <a:prstGeom prst="line"/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p>
              <a:endParaRPr sz="1600" lang="en-GB"/>
            </a:p>
          </p:txBody>
        </p:sp>
        <p:sp>
          <p:nvSpPr>
            <p:cNvPr id="1048911" name="Oval 98"/>
            <p:cNvSpPr>
              <a:spLocks noChangeArrowheads="1"/>
            </p:cNvSpPr>
            <p:nvPr/>
          </p:nvSpPr>
          <p:spPr bwMode="auto">
            <a:xfrm>
              <a:off x="6548437" y="3068638"/>
              <a:ext cx="612775" cy="612775"/>
            </a:xfrm>
            <a:prstGeom prst="ellipse"/>
            <a:solidFill>
              <a:srgbClr val="FF99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anchor="ctr" wrap="none"/>
            <a:p>
              <a:r>
                <a:rPr b="1" dirty="0" sz="2667" lang="fil-PH"/>
                <a:t>F</a:t>
              </a:r>
            </a:p>
          </p:txBody>
        </p:sp>
        <p:sp>
          <p:nvSpPr>
            <p:cNvPr id="1048912" name="Rectangle 104"/>
            <p:cNvSpPr>
              <a:spLocks noChangeArrowheads="1"/>
            </p:cNvSpPr>
            <p:nvPr/>
          </p:nvSpPr>
          <p:spPr bwMode="auto">
            <a:xfrm>
              <a:off x="6455701" y="2637851"/>
              <a:ext cx="1135064" cy="332741"/>
            </a:xfrm>
            <a:prstGeom prst="rect"/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p>
              <a:r>
                <a:rPr b="1" dirty="0" sz="1600" lang="en-US">
                  <a:solidFill>
                    <a:srgbClr val="CC3300"/>
                  </a:solidFill>
                  <a:effectLst>
                    <a:outerShdw algn="tl" blurRad="38100" dir="2700000" dist="38100">
                      <a:srgbClr val="C0C0C0"/>
                    </a:outerShdw>
                  </a:effectLst>
                </a:rPr>
                <a:t>6,000/=</a:t>
              </a:r>
            </a:p>
          </p:txBody>
        </p:sp>
      </p:grpSp>
      <p:sp>
        <p:nvSpPr>
          <p:cNvPr id="1048913" name="Rectangle 106"/>
          <p:cNvSpPr>
            <a:spLocks noChangeArrowheads="1"/>
          </p:cNvSpPr>
          <p:nvPr/>
        </p:nvSpPr>
        <p:spPr bwMode="auto">
          <a:xfrm>
            <a:off x="6559070" y="2770895"/>
            <a:ext cx="881379" cy="332741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p>
            <a:r>
              <a:rPr b="1" dirty="0" sz="1600" lang="en-US">
                <a:solidFill>
                  <a:srgbClr val="CC3300"/>
                </a:solidFill>
                <a:effectLst>
                  <a:outerShdw algn="tl" blurRad="38100" dir="2700000" dist="38100">
                    <a:srgbClr val="C0C0C0"/>
                  </a:outerShdw>
                </a:effectLst>
              </a:rPr>
              <a:t>4,800/=</a:t>
            </a:r>
          </a:p>
        </p:txBody>
      </p:sp>
      <p:sp>
        <p:nvSpPr>
          <p:cNvPr id="1048914" name="Rectangle 107"/>
          <p:cNvSpPr>
            <a:spLocks noChangeArrowheads="1"/>
          </p:cNvSpPr>
          <p:nvPr/>
        </p:nvSpPr>
        <p:spPr bwMode="auto">
          <a:xfrm>
            <a:off x="2961522" y="3059668"/>
            <a:ext cx="995679" cy="332741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p>
            <a:r>
              <a:rPr b="1" dirty="0" sz="1600" lang="en-US">
                <a:solidFill>
                  <a:srgbClr val="CC3300"/>
                </a:solidFill>
                <a:effectLst>
                  <a:outerShdw algn="tl" blurRad="38100" dir="2700000" dist="38100">
                    <a:srgbClr val="C0C0C0"/>
                  </a:outerShdw>
                </a:effectLst>
              </a:rPr>
              <a:t>16,800/=</a:t>
            </a:r>
          </a:p>
        </p:txBody>
      </p:sp>
      <p:sp>
        <p:nvSpPr>
          <p:cNvPr id="1048915" name="Rectangle 108"/>
          <p:cNvSpPr>
            <a:spLocks noChangeArrowheads="1"/>
          </p:cNvSpPr>
          <p:nvPr/>
        </p:nvSpPr>
        <p:spPr bwMode="auto">
          <a:xfrm>
            <a:off x="6480043" y="3155679"/>
            <a:ext cx="995679" cy="332741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p>
            <a:r>
              <a:rPr b="1" dirty="0" sz="1600" lang="en-US">
                <a:solidFill>
                  <a:srgbClr val="CC3300"/>
                </a:solidFill>
                <a:effectLst>
                  <a:outerShdw algn="tl" blurRad="38100" dir="2700000" dist="38100">
                    <a:srgbClr val="C0C0C0"/>
                  </a:outerShdw>
                </a:effectLst>
              </a:rPr>
              <a:t>16,800/=</a:t>
            </a:r>
          </a:p>
        </p:txBody>
      </p:sp>
      <p:sp>
        <p:nvSpPr>
          <p:cNvPr id="1048916" name="AutoShape 111"/>
          <p:cNvSpPr/>
          <p:nvPr/>
        </p:nvSpPr>
        <p:spPr bwMode="auto">
          <a:xfrm rot="5400000">
            <a:off x="5728760" y="2036537"/>
            <a:ext cx="541337" cy="3419475"/>
          </a:xfrm>
          <a:prstGeom prst="rightBrace">
            <a:avLst>
              <a:gd name="adj1" fmla="val 52639"/>
              <a:gd name="adj2" fmla="val 31227"/>
            </a:avLst>
          </a:prstGeom>
          <a:noFill/>
          <a:ln w="101600">
            <a:solidFill>
              <a:srgbClr val="0000FF"/>
            </a:solidFill>
            <a:round/>
            <a:headEnd/>
            <a:tailEnd/>
          </a:ln>
        </p:spPr>
        <p:txBody>
          <a:bodyPr anchor="ctr" wrap="none"/>
          <a:p>
            <a:endParaRPr sz="1600" lang="fil-PH"/>
          </a:p>
        </p:txBody>
      </p:sp>
      <p:sp>
        <p:nvSpPr>
          <p:cNvPr id="1048917" name="Rectangle 112"/>
          <p:cNvSpPr>
            <a:spLocks noChangeArrowheads="1"/>
          </p:cNvSpPr>
          <p:nvPr/>
        </p:nvSpPr>
        <p:spPr bwMode="auto">
          <a:xfrm>
            <a:off x="3416565" y="3647057"/>
            <a:ext cx="1567180" cy="574040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p>
            <a:r>
              <a:rPr b="1" dirty="0" sz="3200" lang="en-US">
                <a:solidFill>
                  <a:srgbClr val="CC3300"/>
                </a:solidFill>
                <a:effectLst>
                  <a:outerShdw algn="tl" blurRad="38100" dir="2700000" dist="38100">
                    <a:srgbClr val="C0C0C0"/>
                  </a:outerShdw>
                </a:effectLst>
              </a:rPr>
              <a:t>4,800/=</a:t>
            </a:r>
          </a:p>
        </p:txBody>
      </p:sp>
      <p:sp>
        <p:nvSpPr>
          <p:cNvPr id="1048918" name="Rectangle 114"/>
          <p:cNvSpPr>
            <a:spLocks noChangeArrowheads="1"/>
          </p:cNvSpPr>
          <p:nvPr/>
        </p:nvSpPr>
        <p:spPr bwMode="auto">
          <a:xfrm>
            <a:off x="6008953" y="3862957"/>
            <a:ext cx="1567180" cy="574040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p>
            <a:r>
              <a:rPr b="1" dirty="0" sz="3200" lang="en-US">
                <a:solidFill>
                  <a:srgbClr val="CC3300"/>
                </a:solidFill>
                <a:effectLst>
                  <a:outerShdw algn="tl" blurRad="38100" dir="2700000" dist="38100">
                    <a:srgbClr val="C0C0C0"/>
                  </a:outerShdw>
                </a:effectLst>
              </a:rPr>
              <a:t>4,800/=</a:t>
            </a:r>
          </a:p>
        </p:txBody>
      </p:sp>
      <p:sp>
        <p:nvSpPr>
          <p:cNvPr id="1048919" name="Oval 212"/>
          <p:cNvSpPr>
            <a:spLocks noChangeArrowheads="1"/>
          </p:cNvSpPr>
          <p:nvPr/>
        </p:nvSpPr>
        <p:spPr bwMode="auto">
          <a:xfrm>
            <a:off x="6043878" y="4475732"/>
            <a:ext cx="287337" cy="287337"/>
          </a:xfrm>
          <a:prstGeom prst="ellipse"/>
          <a:solidFill>
            <a:srgbClr val="FF99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anchor="ctr" wrap="none"/>
          <a:p>
            <a:endParaRPr sz="1600" lang="fil-PH"/>
          </a:p>
        </p:txBody>
      </p:sp>
      <p:sp>
        <p:nvSpPr>
          <p:cNvPr id="1048920" name="Oval 220"/>
          <p:cNvSpPr>
            <a:spLocks noChangeArrowheads="1"/>
          </p:cNvSpPr>
          <p:nvPr/>
        </p:nvSpPr>
        <p:spPr bwMode="auto">
          <a:xfrm>
            <a:off x="7375788" y="4550343"/>
            <a:ext cx="287339" cy="287339"/>
          </a:xfrm>
          <a:prstGeom prst="ellipse"/>
          <a:solidFill>
            <a:srgbClr val="FF99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anchor="ctr" wrap="none"/>
          <a:p>
            <a:endParaRPr sz="1600" lang="fil-PH"/>
          </a:p>
        </p:txBody>
      </p:sp>
      <p:sp>
        <p:nvSpPr>
          <p:cNvPr id="1048921" name="Oval 221"/>
          <p:cNvSpPr>
            <a:spLocks noChangeArrowheads="1"/>
          </p:cNvSpPr>
          <p:nvPr/>
        </p:nvSpPr>
        <p:spPr bwMode="auto">
          <a:xfrm>
            <a:off x="7628204" y="4874192"/>
            <a:ext cx="287337" cy="287339"/>
          </a:xfrm>
          <a:prstGeom prst="ellipse"/>
          <a:solidFill>
            <a:srgbClr val="FF99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anchor="ctr" wrap="none"/>
          <a:p>
            <a:endParaRPr sz="1600" lang="fil-PH"/>
          </a:p>
        </p:txBody>
      </p:sp>
      <p:sp>
        <p:nvSpPr>
          <p:cNvPr id="1048922" name="Oval 222"/>
          <p:cNvSpPr>
            <a:spLocks noChangeArrowheads="1"/>
          </p:cNvSpPr>
          <p:nvPr/>
        </p:nvSpPr>
        <p:spPr bwMode="auto">
          <a:xfrm>
            <a:off x="7880613" y="5199632"/>
            <a:ext cx="287339" cy="287337"/>
          </a:xfrm>
          <a:prstGeom prst="ellipse"/>
          <a:solidFill>
            <a:srgbClr val="FF99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anchor="ctr" wrap="none"/>
          <a:p>
            <a:endParaRPr sz="1600" lang="fil-PH"/>
          </a:p>
        </p:txBody>
      </p:sp>
      <p:sp>
        <p:nvSpPr>
          <p:cNvPr id="1048923" name="Oval 223"/>
          <p:cNvSpPr>
            <a:spLocks noChangeArrowheads="1"/>
          </p:cNvSpPr>
          <p:nvPr/>
        </p:nvSpPr>
        <p:spPr bwMode="auto">
          <a:xfrm>
            <a:off x="8133028" y="5520308"/>
            <a:ext cx="287337" cy="287337"/>
          </a:xfrm>
          <a:prstGeom prst="ellipse"/>
          <a:solidFill>
            <a:srgbClr val="FF99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anchor="ctr" wrap="none"/>
          <a:p>
            <a:endParaRPr sz="1600" lang="fil-PH"/>
          </a:p>
        </p:txBody>
      </p:sp>
      <p:cxnSp>
        <p:nvCxnSpPr>
          <p:cNvPr id="3145730" name="AutoShape 232"/>
          <p:cNvCxnSpPr>
            <a:cxnSpLocks noChangeShapeType="1"/>
          </p:cNvCxnSpPr>
          <p:nvPr/>
        </p:nvCxnSpPr>
        <p:spPr bwMode="auto">
          <a:xfrm rot="16200000" flipH="1">
            <a:off x="4030927" y="2831082"/>
            <a:ext cx="935037" cy="4789487"/>
          </a:xfrm>
          <a:prstGeom prst="curvedConnector3">
            <a:avLst>
              <a:gd name="adj1" fmla="val 128861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3145731" name="AutoShape 233"/>
          <p:cNvCxnSpPr>
            <a:cxnSpLocks noChangeShapeType="1"/>
          </p:cNvCxnSpPr>
          <p:nvPr/>
        </p:nvCxnSpPr>
        <p:spPr bwMode="auto">
          <a:xfrm rot="16200000" flipH="1">
            <a:off x="4281752" y="2999356"/>
            <a:ext cx="614363" cy="4176712"/>
          </a:xfrm>
          <a:prstGeom prst="curvedConnector3">
            <a:avLst>
              <a:gd name="adj1" fmla="val 143926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3145732" name="AutoShape 234"/>
          <p:cNvCxnSpPr>
            <a:cxnSpLocks noChangeShapeType="1"/>
          </p:cNvCxnSpPr>
          <p:nvPr/>
        </p:nvCxnSpPr>
        <p:spPr bwMode="auto">
          <a:xfrm rot="16200000" flipH="1">
            <a:off x="4523846" y="3141436"/>
            <a:ext cx="288925" cy="3563939"/>
          </a:xfrm>
          <a:prstGeom prst="curvedConnector3">
            <a:avLst>
              <a:gd name="adj1" fmla="val 193407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3145733" name="AutoShape 235"/>
          <p:cNvCxnSpPr>
            <a:cxnSpLocks noChangeShapeType="1"/>
          </p:cNvCxnSpPr>
          <p:nvPr/>
        </p:nvCxnSpPr>
        <p:spPr bwMode="auto">
          <a:xfrm rot="5400000" flipH="1" flipV="1">
            <a:off x="4688946" y="3300188"/>
            <a:ext cx="34925" cy="2951163"/>
          </a:xfrm>
          <a:prstGeom prst="curvedConnector3">
            <a:avLst>
              <a:gd name="adj1" fmla="val -772727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sp>
        <p:nvSpPr>
          <p:cNvPr id="1048924" name="Rectangle 236"/>
          <p:cNvSpPr>
            <a:spLocks noChangeArrowheads="1"/>
          </p:cNvSpPr>
          <p:nvPr/>
        </p:nvSpPr>
        <p:spPr bwMode="auto">
          <a:xfrm>
            <a:off x="2624404" y="5555231"/>
            <a:ext cx="881379" cy="332741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p>
            <a:r>
              <a:rPr b="1" dirty="0" sz="1600" lang="en-US">
                <a:solidFill>
                  <a:srgbClr val="CC3300"/>
                </a:solidFill>
                <a:effectLst>
                  <a:outerShdw algn="tl" blurRad="38100" dir="2700000" dist="38100">
                    <a:srgbClr val="C0C0C0"/>
                  </a:outerShdw>
                </a:effectLst>
              </a:rPr>
              <a:t>4,800/=</a:t>
            </a:r>
          </a:p>
        </p:txBody>
      </p:sp>
      <p:sp>
        <p:nvSpPr>
          <p:cNvPr id="1048925" name="Rectangle 237"/>
          <p:cNvSpPr>
            <a:spLocks noChangeArrowheads="1"/>
          </p:cNvSpPr>
          <p:nvPr/>
        </p:nvSpPr>
        <p:spPr bwMode="auto">
          <a:xfrm>
            <a:off x="3416565" y="5410768"/>
            <a:ext cx="881379" cy="332741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p>
            <a:r>
              <a:rPr b="1" dirty="0" sz="1600" lang="en-US">
                <a:solidFill>
                  <a:srgbClr val="CC3300"/>
                </a:solidFill>
                <a:effectLst>
                  <a:outerShdw algn="tl" blurRad="38100" dir="2700000" dist="38100">
                    <a:srgbClr val="C0C0C0"/>
                  </a:outerShdw>
                </a:effectLst>
              </a:rPr>
              <a:t>4,800/=</a:t>
            </a:r>
          </a:p>
        </p:txBody>
      </p:sp>
      <p:sp>
        <p:nvSpPr>
          <p:cNvPr id="1048926" name="Rectangle 238"/>
          <p:cNvSpPr>
            <a:spLocks noChangeArrowheads="1"/>
          </p:cNvSpPr>
          <p:nvPr/>
        </p:nvSpPr>
        <p:spPr bwMode="auto">
          <a:xfrm>
            <a:off x="4135704" y="5158356"/>
            <a:ext cx="881380" cy="332741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p>
            <a:r>
              <a:rPr b="1" dirty="0" sz="1600" lang="en-US">
                <a:solidFill>
                  <a:srgbClr val="CC3300"/>
                </a:solidFill>
                <a:effectLst>
                  <a:outerShdw algn="tl" blurRad="38100" dir="2700000" dist="38100">
                    <a:srgbClr val="C0C0C0"/>
                  </a:outerShdw>
                </a:effectLst>
              </a:rPr>
              <a:t>4,800/=</a:t>
            </a:r>
          </a:p>
        </p:txBody>
      </p:sp>
      <p:sp>
        <p:nvSpPr>
          <p:cNvPr id="1048927" name="Rectangle 239"/>
          <p:cNvSpPr>
            <a:spLocks noChangeArrowheads="1"/>
          </p:cNvSpPr>
          <p:nvPr/>
        </p:nvSpPr>
        <p:spPr bwMode="auto">
          <a:xfrm>
            <a:off x="4865953" y="4834506"/>
            <a:ext cx="881379" cy="332741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p>
            <a:r>
              <a:rPr b="1" dirty="0" sz="1600" lang="en-US">
                <a:solidFill>
                  <a:srgbClr val="CC3300"/>
                </a:solidFill>
                <a:effectLst>
                  <a:outerShdw algn="tl" blurRad="38100" dir="2700000" dist="38100">
                    <a:srgbClr val="C0C0C0"/>
                  </a:outerShdw>
                </a:effectLst>
              </a:rPr>
              <a:t>4,800/=</a:t>
            </a:r>
          </a:p>
        </p:txBody>
      </p:sp>
      <p:grpSp>
        <p:nvGrpSpPr>
          <p:cNvPr id="209" name="Group 10"/>
          <p:cNvGrpSpPr/>
          <p:nvPr/>
        </p:nvGrpSpPr>
        <p:grpSpPr>
          <a:xfrm>
            <a:off x="3695964" y="4626544"/>
            <a:ext cx="4927600" cy="1261427"/>
            <a:chOff x="2903537" y="4876800"/>
            <a:chExt cx="4927600" cy="1261427"/>
          </a:xfrm>
        </p:grpSpPr>
        <p:cxnSp>
          <p:nvCxnSpPr>
            <p:cNvPr id="3145734" name="AutoShape 244"/>
            <p:cNvCxnSpPr>
              <a:cxnSpLocks noChangeShapeType="1"/>
              <a:stCxn id="1048935" idx="7"/>
              <a:endCxn id="1048923" idx="2"/>
            </p:cNvCxnSpPr>
            <p:nvPr/>
          </p:nvCxnSpPr>
          <p:spPr bwMode="auto">
            <a:xfrm rot="5400000" flipV="1">
              <a:off x="4602956" y="3177381"/>
              <a:ext cx="1038225" cy="4437063"/>
            </a:xfrm>
            <a:prstGeom prst="curvedConnector4">
              <a:avLst>
                <a:gd name="adj1" fmla="val -26148"/>
                <a:gd name="adj2" fmla="val 50449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1048928" name="Rectangle 245"/>
            <p:cNvSpPr>
              <a:spLocks noChangeArrowheads="1"/>
            </p:cNvSpPr>
            <p:nvPr/>
          </p:nvSpPr>
          <p:spPr bwMode="auto">
            <a:xfrm>
              <a:off x="6627812" y="5805487"/>
              <a:ext cx="1203325" cy="332740"/>
            </a:xfrm>
            <a:prstGeom prst="rect"/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p>
              <a:r>
                <a:rPr b="1" dirty="0" sz="1600" lang="en-US">
                  <a:solidFill>
                    <a:srgbClr val="CC3300"/>
                  </a:solidFill>
                  <a:effectLst>
                    <a:outerShdw algn="tl" blurRad="38100" dir="2700000" dist="38100">
                      <a:srgbClr val="C0C0C0"/>
                    </a:outerShdw>
                  </a:effectLst>
                </a:rPr>
                <a:t>4,800/=</a:t>
              </a:r>
            </a:p>
          </p:txBody>
        </p:sp>
      </p:grpSp>
      <p:grpSp>
        <p:nvGrpSpPr>
          <p:cNvPr id="210" name="Group 11"/>
          <p:cNvGrpSpPr/>
          <p:nvPr/>
        </p:nvGrpSpPr>
        <p:grpSpPr>
          <a:xfrm>
            <a:off x="3954729" y="4583681"/>
            <a:ext cx="4059555" cy="872492"/>
            <a:chOff x="3162301" y="4833937"/>
            <a:chExt cx="4059555" cy="872492"/>
          </a:xfrm>
        </p:grpSpPr>
        <p:cxnSp>
          <p:nvCxnSpPr>
            <p:cNvPr id="3145735" name="AutoShape 243"/>
            <p:cNvCxnSpPr>
              <a:cxnSpLocks noChangeShapeType="1"/>
              <a:stCxn id="1048936" idx="0"/>
              <a:endCxn id="1048922" idx="2"/>
            </p:cNvCxnSpPr>
            <p:nvPr/>
          </p:nvCxnSpPr>
          <p:spPr bwMode="auto">
            <a:xfrm rot="16200000" flipH="1">
              <a:off x="4745038" y="3251200"/>
              <a:ext cx="760412" cy="3925887"/>
            </a:xfrm>
            <a:prstGeom prst="curvedConnector4">
              <a:avLst>
                <a:gd name="adj1" fmla="val -30093"/>
                <a:gd name="adj2" fmla="val 51829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1048929" name="Rectangle 246"/>
            <p:cNvSpPr>
              <a:spLocks noChangeArrowheads="1"/>
            </p:cNvSpPr>
            <p:nvPr/>
          </p:nvSpPr>
          <p:spPr bwMode="auto">
            <a:xfrm>
              <a:off x="6340476" y="5373689"/>
              <a:ext cx="881380" cy="332740"/>
            </a:xfrm>
            <a:prstGeom prst="rect"/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p>
              <a:r>
                <a:rPr b="1" dirty="0" sz="1600" lang="en-US">
                  <a:solidFill>
                    <a:srgbClr val="CC3300"/>
                  </a:solidFill>
                  <a:effectLst>
                    <a:outerShdw algn="tl" blurRad="38100" dir="2700000" dist="38100">
                      <a:srgbClr val="C0C0C0"/>
                    </a:outerShdw>
                  </a:effectLst>
                </a:rPr>
                <a:t>4,800/=</a:t>
              </a:r>
            </a:p>
          </p:txBody>
        </p:sp>
      </p:grpSp>
      <p:grpSp>
        <p:nvGrpSpPr>
          <p:cNvPr id="211" name="Group 12"/>
          <p:cNvGrpSpPr/>
          <p:nvPr/>
        </p:nvGrpSpPr>
        <p:grpSpPr>
          <a:xfrm>
            <a:off x="4416690" y="4626533"/>
            <a:ext cx="3346768" cy="505779"/>
            <a:chOff x="3624262" y="4876800"/>
            <a:chExt cx="3346768" cy="505782"/>
          </a:xfrm>
        </p:grpSpPr>
        <p:cxnSp>
          <p:nvCxnSpPr>
            <p:cNvPr id="3145736" name="AutoShape 242"/>
            <p:cNvCxnSpPr>
              <a:cxnSpLocks noChangeShapeType="1"/>
              <a:stCxn id="1048937" idx="7"/>
              <a:endCxn id="1048921" idx="2"/>
            </p:cNvCxnSpPr>
            <p:nvPr/>
          </p:nvCxnSpPr>
          <p:spPr bwMode="auto">
            <a:xfrm rot="16200000" flipH="1">
              <a:off x="5034756" y="3466306"/>
              <a:ext cx="390525" cy="3211513"/>
            </a:xfrm>
            <a:prstGeom prst="curvedConnector4">
              <a:avLst>
                <a:gd name="adj1" fmla="val -58301"/>
                <a:gd name="adj2" fmla="val 50653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1048930" name="Rectangle 247"/>
            <p:cNvSpPr>
              <a:spLocks noChangeArrowheads="1"/>
            </p:cNvSpPr>
            <p:nvPr/>
          </p:nvSpPr>
          <p:spPr bwMode="auto">
            <a:xfrm>
              <a:off x="6089650" y="5049839"/>
              <a:ext cx="881380" cy="332743"/>
            </a:xfrm>
            <a:prstGeom prst="rect"/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p>
              <a:r>
                <a:rPr b="1" dirty="0" sz="1600" lang="en-US">
                  <a:solidFill>
                    <a:srgbClr val="CC3300"/>
                  </a:solidFill>
                  <a:effectLst>
                    <a:outerShdw algn="tl" blurRad="38100" dir="2700000" dist="38100">
                      <a:srgbClr val="C0C0C0"/>
                    </a:outerShdw>
                  </a:effectLst>
                </a:rPr>
                <a:t>4,800/=</a:t>
              </a:r>
            </a:p>
          </p:txBody>
        </p:sp>
      </p:grpSp>
      <p:sp>
        <p:nvSpPr>
          <p:cNvPr id="1048931" name="AutoShape 110"/>
          <p:cNvSpPr/>
          <p:nvPr/>
        </p:nvSpPr>
        <p:spPr bwMode="auto">
          <a:xfrm rot="5400000" flipV="1">
            <a:off x="4950090" y="4018531"/>
            <a:ext cx="514351" cy="1457325"/>
          </a:xfrm>
          <a:prstGeom prst="rightBrace">
            <a:avLst>
              <a:gd name="adj1" fmla="val 90758"/>
              <a:gd name="adj2" fmla="val 64639"/>
            </a:avLst>
          </a:prstGeom>
          <a:noFill/>
          <a:ln w="101600">
            <a:solidFill>
              <a:srgbClr val="800080"/>
            </a:solidFill>
            <a:round/>
            <a:headEnd/>
            <a:tailEnd/>
          </a:ln>
        </p:spPr>
        <p:txBody>
          <a:bodyPr anchor="ctr" wrap="none"/>
          <a:p>
            <a:endParaRPr sz="1600" lang="fil-PH"/>
          </a:p>
        </p:txBody>
      </p:sp>
      <p:sp>
        <p:nvSpPr>
          <p:cNvPr id="1048932" name="AutoShape 111"/>
          <p:cNvSpPr/>
          <p:nvPr/>
        </p:nvSpPr>
        <p:spPr bwMode="auto">
          <a:xfrm rot="5400000">
            <a:off x="4684184" y="3524026"/>
            <a:ext cx="871537" cy="2857500"/>
          </a:xfrm>
          <a:prstGeom prst="rightBrace">
            <a:avLst>
              <a:gd name="adj1" fmla="val 52611"/>
              <a:gd name="adj2" fmla="val 31227"/>
            </a:avLst>
          </a:prstGeom>
          <a:noFill/>
          <a:ln w="101600">
            <a:solidFill>
              <a:srgbClr val="0000FF"/>
            </a:solidFill>
            <a:round/>
            <a:headEnd/>
            <a:tailEnd/>
          </a:ln>
        </p:spPr>
        <p:txBody>
          <a:bodyPr anchor="ctr" wrap="none"/>
          <a:p>
            <a:endParaRPr sz="1600" lang="fil-PH"/>
          </a:p>
        </p:txBody>
      </p:sp>
      <p:sp>
        <p:nvSpPr>
          <p:cNvPr id="1048933" name="AutoShape 110"/>
          <p:cNvSpPr/>
          <p:nvPr/>
        </p:nvSpPr>
        <p:spPr bwMode="auto">
          <a:xfrm rot="5400000" flipV="1">
            <a:off x="4580996" y="3009675"/>
            <a:ext cx="1235075" cy="4284663"/>
          </a:xfrm>
          <a:prstGeom prst="rightBrace">
            <a:avLst>
              <a:gd name="adj1" fmla="val 90760"/>
              <a:gd name="adj2" fmla="val 64639"/>
            </a:avLst>
          </a:prstGeom>
          <a:noFill/>
          <a:ln w="101600">
            <a:solidFill>
              <a:srgbClr val="800080"/>
            </a:solidFill>
            <a:round/>
            <a:headEnd/>
            <a:tailEnd/>
          </a:ln>
        </p:spPr>
        <p:txBody>
          <a:bodyPr anchor="ctr" wrap="none"/>
          <a:p>
            <a:endParaRPr sz="1600" lang="fil-PH"/>
          </a:p>
        </p:txBody>
      </p:sp>
      <p:sp>
        <p:nvSpPr>
          <p:cNvPr id="1048934" name="AutoShape 111"/>
          <p:cNvSpPr/>
          <p:nvPr/>
        </p:nvSpPr>
        <p:spPr bwMode="auto">
          <a:xfrm rot="5400000">
            <a:off x="4103952" y="2704081"/>
            <a:ext cx="2020888" cy="5630863"/>
          </a:xfrm>
          <a:prstGeom prst="rightBrace">
            <a:avLst>
              <a:gd name="adj1" fmla="val 52618"/>
              <a:gd name="adj2" fmla="val 31227"/>
            </a:avLst>
          </a:prstGeom>
          <a:noFill/>
          <a:ln w="101600">
            <a:solidFill>
              <a:srgbClr val="0000FF"/>
            </a:solidFill>
            <a:round/>
            <a:headEnd/>
            <a:tailEnd/>
          </a:ln>
        </p:spPr>
        <p:txBody>
          <a:bodyPr anchor="ctr" wrap="none"/>
          <a:p>
            <a:endParaRPr sz="1600" lang="fil-PH"/>
          </a:p>
        </p:txBody>
      </p:sp>
      <p:grpSp>
        <p:nvGrpSpPr>
          <p:cNvPr id="212" name="Group 14"/>
          <p:cNvGrpSpPr/>
          <p:nvPr/>
        </p:nvGrpSpPr>
        <p:grpSpPr>
          <a:xfrm>
            <a:off x="2011629" y="4583682"/>
            <a:ext cx="2808287" cy="287337"/>
            <a:chOff x="1219200" y="4833938"/>
            <a:chExt cx="2808287" cy="287337"/>
          </a:xfrm>
        </p:grpSpPr>
        <p:sp>
          <p:nvSpPr>
            <p:cNvPr id="1048935" name="Oval 208"/>
            <p:cNvSpPr>
              <a:spLocks noChangeArrowheads="1"/>
            </p:cNvSpPr>
            <p:nvPr/>
          </p:nvSpPr>
          <p:spPr bwMode="auto">
            <a:xfrm>
              <a:off x="2659062" y="4833938"/>
              <a:ext cx="287338" cy="287337"/>
            </a:xfrm>
            <a:prstGeom prst="ellipse"/>
            <a:solidFill>
              <a:srgbClr val="FF99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anchor="ctr" wrap="none"/>
            <a:p>
              <a:endParaRPr sz="1600" lang="fil-PH"/>
            </a:p>
          </p:txBody>
        </p:sp>
        <p:sp>
          <p:nvSpPr>
            <p:cNvPr id="1048936" name="Oval 209"/>
            <p:cNvSpPr>
              <a:spLocks noChangeArrowheads="1"/>
            </p:cNvSpPr>
            <p:nvPr/>
          </p:nvSpPr>
          <p:spPr bwMode="auto">
            <a:xfrm>
              <a:off x="3019425" y="4833938"/>
              <a:ext cx="287337" cy="287337"/>
            </a:xfrm>
            <a:prstGeom prst="ellipse"/>
            <a:solidFill>
              <a:srgbClr val="FF99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anchor="ctr" wrap="none"/>
            <a:p>
              <a:endParaRPr sz="1600" lang="fil-PH"/>
            </a:p>
          </p:txBody>
        </p:sp>
        <p:sp>
          <p:nvSpPr>
            <p:cNvPr id="1048937" name="Oval 210"/>
            <p:cNvSpPr>
              <a:spLocks noChangeArrowheads="1"/>
            </p:cNvSpPr>
            <p:nvPr/>
          </p:nvSpPr>
          <p:spPr bwMode="auto">
            <a:xfrm>
              <a:off x="3379787" y="4833938"/>
              <a:ext cx="287338" cy="287337"/>
            </a:xfrm>
            <a:prstGeom prst="ellipse"/>
            <a:solidFill>
              <a:srgbClr val="FF99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anchor="ctr" wrap="none"/>
            <a:p>
              <a:endParaRPr sz="1600" lang="fil-PH"/>
            </a:p>
          </p:txBody>
        </p:sp>
        <p:sp>
          <p:nvSpPr>
            <p:cNvPr id="1048938" name="Oval 211"/>
            <p:cNvSpPr>
              <a:spLocks noChangeArrowheads="1"/>
            </p:cNvSpPr>
            <p:nvPr/>
          </p:nvSpPr>
          <p:spPr bwMode="auto">
            <a:xfrm>
              <a:off x="3740150" y="4833938"/>
              <a:ext cx="287337" cy="287337"/>
            </a:xfrm>
            <a:prstGeom prst="ellipse"/>
            <a:solidFill>
              <a:srgbClr val="FF99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anchor="ctr" wrap="none"/>
            <a:p>
              <a:endParaRPr sz="1600" lang="fil-PH"/>
            </a:p>
          </p:txBody>
        </p:sp>
        <p:sp>
          <p:nvSpPr>
            <p:cNvPr id="1048939" name="Oval 204"/>
            <p:cNvSpPr>
              <a:spLocks noChangeArrowheads="1"/>
            </p:cNvSpPr>
            <p:nvPr/>
          </p:nvSpPr>
          <p:spPr bwMode="auto">
            <a:xfrm>
              <a:off x="1219200" y="4833938"/>
              <a:ext cx="287337" cy="287337"/>
            </a:xfrm>
            <a:prstGeom prst="ellipse"/>
            <a:solidFill>
              <a:srgbClr val="FF99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anchor="ctr" wrap="none"/>
            <a:p>
              <a:endParaRPr sz="1600" lang="fil-PH"/>
            </a:p>
          </p:txBody>
        </p:sp>
        <p:sp>
          <p:nvSpPr>
            <p:cNvPr id="1048940" name="Oval 205"/>
            <p:cNvSpPr>
              <a:spLocks noChangeArrowheads="1"/>
            </p:cNvSpPr>
            <p:nvPr/>
          </p:nvSpPr>
          <p:spPr bwMode="auto">
            <a:xfrm>
              <a:off x="1579562" y="4833938"/>
              <a:ext cx="287338" cy="287337"/>
            </a:xfrm>
            <a:prstGeom prst="ellipse"/>
            <a:solidFill>
              <a:srgbClr val="FF99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anchor="ctr" wrap="none"/>
            <a:p>
              <a:endParaRPr sz="1600" lang="fil-PH"/>
            </a:p>
          </p:txBody>
        </p:sp>
        <p:sp>
          <p:nvSpPr>
            <p:cNvPr id="1048941" name="Oval 206"/>
            <p:cNvSpPr>
              <a:spLocks noChangeArrowheads="1"/>
            </p:cNvSpPr>
            <p:nvPr/>
          </p:nvSpPr>
          <p:spPr bwMode="auto">
            <a:xfrm>
              <a:off x="1939925" y="4833938"/>
              <a:ext cx="287337" cy="287337"/>
            </a:xfrm>
            <a:prstGeom prst="ellipse"/>
            <a:solidFill>
              <a:srgbClr val="FF99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anchor="ctr" wrap="none"/>
            <a:p>
              <a:endParaRPr sz="1600" lang="fil-PH"/>
            </a:p>
          </p:txBody>
        </p:sp>
        <p:sp>
          <p:nvSpPr>
            <p:cNvPr id="1048942" name="Oval 207"/>
            <p:cNvSpPr>
              <a:spLocks noChangeArrowheads="1"/>
            </p:cNvSpPr>
            <p:nvPr/>
          </p:nvSpPr>
          <p:spPr bwMode="auto">
            <a:xfrm>
              <a:off x="2300287" y="4833938"/>
              <a:ext cx="287338" cy="287337"/>
            </a:xfrm>
            <a:prstGeom prst="ellipse"/>
            <a:solidFill>
              <a:srgbClr val="FF99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anchor="ctr" wrap="none"/>
            <a:p>
              <a:endParaRPr sz="1600" lang="fil-PH"/>
            </a:p>
          </p:txBody>
        </p:sp>
      </p:grpSp>
      <p:sp>
        <p:nvSpPr>
          <p:cNvPr id="1048943" name="Oval 215"/>
          <p:cNvSpPr>
            <a:spLocks noChangeArrowheads="1"/>
          </p:cNvSpPr>
          <p:nvPr/>
        </p:nvSpPr>
        <p:spPr bwMode="auto">
          <a:xfrm>
            <a:off x="6801113" y="5445692"/>
            <a:ext cx="287339" cy="287339"/>
          </a:xfrm>
          <a:prstGeom prst="ellipse"/>
          <a:solidFill>
            <a:srgbClr val="FF99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anchor="ctr" wrap="none"/>
          <a:p>
            <a:endParaRPr sz="1600" lang="fil-PH"/>
          </a:p>
        </p:txBody>
      </p:sp>
      <p:sp>
        <p:nvSpPr>
          <p:cNvPr id="1048944" name="Oval 214"/>
          <p:cNvSpPr>
            <a:spLocks noChangeArrowheads="1"/>
          </p:cNvSpPr>
          <p:nvPr/>
        </p:nvSpPr>
        <p:spPr bwMode="auto">
          <a:xfrm>
            <a:off x="6548704" y="5125017"/>
            <a:ext cx="287337" cy="287339"/>
          </a:xfrm>
          <a:prstGeom prst="ellipse"/>
          <a:solidFill>
            <a:srgbClr val="FF99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anchor="ctr" wrap="none"/>
          <a:p>
            <a:endParaRPr sz="1600" lang="fil-PH"/>
          </a:p>
        </p:txBody>
      </p:sp>
      <p:sp>
        <p:nvSpPr>
          <p:cNvPr id="1048945" name="Oval 213"/>
          <p:cNvSpPr>
            <a:spLocks noChangeArrowheads="1"/>
          </p:cNvSpPr>
          <p:nvPr/>
        </p:nvSpPr>
        <p:spPr bwMode="auto">
          <a:xfrm>
            <a:off x="6296288" y="4799582"/>
            <a:ext cx="287339" cy="287337"/>
          </a:xfrm>
          <a:prstGeom prst="ellipse"/>
          <a:solidFill>
            <a:srgbClr val="FF99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anchor="ctr" wrap="none"/>
          <a:p>
            <a:endParaRPr sz="1600" lang="fil-PH"/>
          </a:p>
        </p:txBody>
      </p:sp>
      <p:grpSp>
        <p:nvGrpSpPr>
          <p:cNvPr id="213" name="Group 13"/>
          <p:cNvGrpSpPr/>
          <p:nvPr/>
        </p:nvGrpSpPr>
        <p:grpSpPr>
          <a:xfrm>
            <a:off x="4777052" y="4474150"/>
            <a:ext cx="2760980" cy="332740"/>
            <a:chOff x="3984625" y="4724400"/>
            <a:chExt cx="2760980" cy="332740"/>
          </a:xfrm>
        </p:grpSpPr>
        <p:sp>
          <p:nvSpPr>
            <p:cNvPr id="1048946" name="Rectangle 248"/>
            <p:cNvSpPr>
              <a:spLocks noChangeArrowheads="1"/>
            </p:cNvSpPr>
            <p:nvPr/>
          </p:nvSpPr>
          <p:spPr bwMode="auto">
            <a:xfrm>
              <a:off x="5864225" y="4724400"/>
              <a:ext cx="881380" cy="332740"/>
            </a:xfrm>
            <a:prstGeom prst="rect"/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p>
              <a:r>
                <a:rPr b="1" dirty="0" sz="1600" lang="en-US">
                  <a:solidFill>
                    <a:srgbClr val="CC3300"/>
                  </a:solidFill>
                  <a:effectLst>
                    <a:outerShdw algn="tl" blurRad="38100" dir="2700000" dist="38100">
                      <a:srgbClr val="C0C0C0"/>
                    </a:outerShdw>
                  </a:effectLst>
                </a:rPr>
                <a:t>4,800/=</a:t>
              </a:r>
            </a:p>
          </p:txBody>
        </p:sp>
        <p:cxnSp>
          <p:nvCxnSpPr>
            <p:cNvPr id="3145737" name="AutoShape 240"/>
            <p:cNvCxnSpPr>
              <a:cxnSpLocks noChangeShapeType="1"/>
              <a:stCxn id="1048938" idx="7"/>
              <a:endCxn id="1048920" idx="2"/>
            </p:cNvCxnSpPr>
            <p:nvPr/>
          </p:nvCxnSpPr>
          <p:spPr bwMode="auto">
            <a:xfrm rot="5400000" flipV="1">
              <a:off x="5249862" y="3611563"/>
              <a:ext cx="68263" cy="2598737"/>
            </a:xfrm>
            <a:prstGeom prst="curvedConnector4">
              <a:avLst>
                <a:gd name="adj1" fmla="val -397676"/>
                <a:gd name="adj2" fmla="val 50764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</p:cxnSp>
      </p:grpSp>
      <p:sp>
        <p:nvSpPr>
          <p:cNvPr id="1048947" name="Rectangle 236"/>
          <p:cNvSpPr>
            <a:spLocks noChangeArrowheads="1"/>
          </p:cNvSpPr>
          <p:nvPr/>
        </p:nvSpPr>
        <p:spPr bwMode="auto">
          <a:xfrm>
            <a:off x="5388240" y="4747192"/>
            <a:ext cx="881379" cy="332740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p>
            <a:r>
              <a:rPr b="1" dirty="0" sz="1600" lang="en-US">
                <a:solidFill>
                  <a:srgbClr val="CC3300"/>
                </a:solidFill>
                <a:effectLst>
                  <a:outerShdw algn="tl" blurRad="38100" dir="2700000" dist="38100">
                    <a:srgbClr val="C0C0C0"/>
                  </a:outerShdw>
                </a:effectLst>
              </a:rPr>
              <a:t>4,800/=</a:t>
            </a:r>
          </a:p>
        </p:txBody>
      </p:sp>
      <p:sp>
        <p:nvSpPr>
          <p:cNvPr id="1048948" name="Rectangle 236"/>
          <p:cNvSpPr>
            <a:spLocks noChangeArrowheads="1"/>
          </p:cNvSpPr>
          <p:nvPr/>
        </p:nvSpPr>
        <p:spPr bwMode="auto">
          <a:xfrm>
            <a:off x="5648590" y="5078980"/>
            <a:ext cx="881379" cy="332740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p>
            <a:r>
              <a:rPr b="1" dirty="0" sz="1600" lang="en-US">
                <a:solidFill>
                  <a:srgbClr val="CC3300"/>
                </a:solidFill>
                <a:effectLst>
                  <a:outerShdw algn="tl" blurRad="38100" dir="2700000" dist="38100">
                    <a:srgbClr val="C0C0C0"/>
                  </a:outerShdw>
                </a:effectLst>
              </a:rPr>
              <a:t>4,800/=</a:t>
            </a:r>
          </a:p>
        </p:txBody>
      </p:sp>
      <p:sp>
        <p:nvSpPr>
          <p:cNvPr id="1048949" name="Rectangle 236"/>
          <p:cNvSpPr>
            <a:spLocks noChangeArrowheads="1"/>
          </p:cNvSpPr>
          <p:nvPr/>
        </p:nvSpPr>
        <p:spPr bwMode="auto">
          <a:xfrm>
            <a:off x="5834328" y="5480618"/>
            <a:ext cx="881380" cy="332741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p>
            <a:r>
              <a:rPr b="1" dirty="0" sz="1600" lang="en-US">
                <a:solidFill>
                  <a:srgbClr val="CC3300"/>
                </a:solidFill>
                <a:effectLst>
                  <a:outerShdw algn="tl" blurRad="38100" dir="2700000" dist="38100">
                    <a:srgbClr val="C0C0C0"/>
                  </a:outerShdw>
                </a:effectLst>
              </a:rPr>
              <a:t>4,800/=</a:t>
            </a:r>
          </a:p>
        </p:txBody>
      </p:sp>
      <p:sp>
        <p:nvSpPr>
          <p:cNvPr id="1048950" name="Rectangle 236"/>
          <p:cNvSpPr>
            <a:spLocks noChangeArrowheads="1"/>
          </p:cNvSpPr>
          <p:nvPr/>
        </p:nvSpPr>
        <p:spPr bwMode="auto">
          <a:xfrm>
            <a:off x="6215328" y="6039418"/>
            <a:ext cx="881380" cy="332741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p>
            <a:r>
              <a:rPr b="1" dirty="0" sz="1600" lang="en-US">
                <a:solidFill>
                  <a:srgbClr val="CC3300"/>
                </a:solidFill>
                <a:effectLst>
                  <a:outerShdw algn="tl" blurRad="38100" dir="2700000" dist="38100">
                    <a:srgbClr val="C0C0C0"/>
                  </a:outerShdw>
                </a:effectLst>
              </a:rPr>
              <a:t>4,800/=</a:t>
            </a:r>
          </a:p>
        </p:txBody>
      </p:sp>
      <p:sp>
        <p:nvSpPr>
          <p:cNvPr id="1048951" name="Rectangle 78"/>
          <p:cNvSpPr>
            <a:spLocks noChangeArrowheads="1"/>
          </p:cNvSpPr>
          <p:nvPr/>
        </p:nvSpPr>
        <p:spPr bwMode="auto">
          <a:xfrm>
            <a:off x="3130815" y="5998143"/>
            <a:ext cx="4595813" cy="637541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p>
            <a:pPr algn="ctr"/>
            <a:r>
              <a:rPr b="1" dirty="0" sz="3733" lang="en-US">
                <a:solidFill>
                  <a:srgbClr val="C00000"/>
                </a:solidFill>
                <a:effectLst>
                  <a:outerShdw algn="tl" blurRad="38100" dir="2700000" dist="38100">
                    <a:srgbClr val="C0C0C0"/>
                  </a:outerShdw>
                </a:effectLst>
              </a:rPr>
              <a:t>UPTO INFINITY</a:t>
            </a:r>
          </a:p>
        </p:txBody>
      </p:sp>
      <p:grpSp>
        <p:nvGrpSpPr>
          <p:cNvPr id="214" name="Group 3"/>
          <p:cNvGrpSpPr/>
          <p:nvPr/>
        </p:nvGrpSpPr>
        <p:grpSpPr>
          <a:xfrm>
            <a:off x="5108838" y="849882"/>
            <a:ext cx="2159001" cy="1501775"/>
            <a:chOff x="4316412" y="1100138"/>
            <a:chExt cx="2159000" cy="1501775"/>
          </a:xfrm>
        </p:grpSpPr>
        <p:sp>
          <p:nvSpPr>
            <p:cNvPr id="1048952" name="Line 72"/>
            <p:cNvSpPr>
              <a:spLocks noChangeShapeType="1"/>
            </p:cNvSpPr>
            <p:nvPr/>
          </p:nvSpPr>
          <p:spPr bwMode="auto">
            <a:xfrm>
              <a:off x="4316412" y="1557338"/>
              <a:ext cx="1763713" cy="431800"/>
            </a:xfrm>
            <a:prstGeom prst="line"/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p>
              <a:endParaRPr sz="1600" lang="en-GB"/>
            </a:p>
          </p:txBody>
        </p:sp>
        <p:sp>
          <p:nvSpPr>
            <p:cNvPr id="1048953" name="Oval 71"/>
            <p:cNvSpPr>
              <a:spLocks noChangeArrowheads="1"/>
            </p:cNvSpPr>
            <p:nvPr/>
          </p:nvSpPr>
          <p:spPr bwMode="auto">
            <a:xfrm>
              <a:off x="5862637" y="1989138"/>
              <a:ext cx="612775" cy="612775"/>
            </a:xfrm>
            <a:prstGeom prst="ellipse"/>
            <a:solidFill>
              <a:srgbClr val="FF99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anchor="ctr" wrap="none"/>
            <a:p>
              <a:pPr algn="ctr"/>
              <a:r>
                <a:rPr b="1" dirty="0" sz="2667" lang="fil-PH"/>
                <a:t>B</a:t>
              </a:r>
            </a:p>
          </p:txBody>
        </p:sp>
        <p:sp>
          <p:nvSpPr>
            <p:cNvPr id="1048954" name="Rectangle 74"/>
            <p:cNvSpPr>
              <a:spLocks noChangeArrowheads="1"/>
            </p:cNvSpPr>
            <p:nvPr/>
          </p:nvSpPr>
          <p:spPr bwMode="auto">
            <a:xfrm>
              <a:off x="5207564" y="1471011"/>
              <a:ext cx="881379" cy="332740"/>
            </a:xfrm>
            <a:prstGeom prst="rect"/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p>
              <a:r>
                <a:rPr b="1" dirty="0" sz="1600" lang="en-US">
                  <a:solidFill>
                    <a:srgbClr val="CC3300"/>
                  </a:solidFill>
                  <a:effectLst>
                    <a:outerShdw algn="tl" blurRad="38100" dir="2700000" dist="38100">
                      <a:srgbClr val="C0C0C0"/>
                    </a:outerShdw>
                  </a:effectLst>
                </a:rPr>
                <a:t>6,000/=</a:t>
              </a:r>
            </a:p>
          </p:txBody>
        </p:sp>
        <p:sp>
          <p:nvSpPr>
            <p:cNvPr id="1048955" name="Rectangle 78"/>
            <p:cNvSpPr>
              <a:spLocks noChangeArrowheads="1"/>
            </p:cNvSpPr>
            <p:nvPr/>
          </p:nvSpPr>
          <p:spPr bwMode="auto">
            <a:xfrm>
              <a:off x="5611812" y="1100138"/>
              <a:ext cx="764202" cy="332740"/>
            </a:xfrm>
            <a:prstGeom prst="rect"/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p>
              <a:r>
                <a:rPr b="1" dirty="0" sz="1600" lang="en-US">
                  <a:effectLst>
                    <a:outerShdw algn="tl" blurRad="38100" dir="2700000" dist="38100">
                      <a:srgbClr val="C0C0C0"/>
                    </a:outerShdw>
                  </a:effectLst>
                </a:rPr>
                <a:t>RIGHT</a:t>
              </a:r>
            </a:p>
          </p:txBody>
        </p:sp>
      </p:grpSp>
      <p:grpSp>
        <p:nvGrpSpPr>
          <p:cNvPr id="215" name="Group 1"/>
          <p:cNvGrpSpPr/>
          <p:nvPr/>
        </p:nvGrpSpPr>
        <p:grpSpPr>
          <a:xfrm>
            <a:off x="4865950" y="745165"/>
            <a:ext cx="743951" cy="5349816"/>
            <a:chOff x="4073522" y="995422"/>
            <a:chExt cx="743951" cy="5349816"/>
          </a:xfrm>
        </p:grpSpPr>
        <p:sp>
          <p:nvSpPr>
            <p:cNvPr id="1048956" name="Line 79"/>
            <p:cNvSpPr>
              <a:spLocks noChangeShapeType="1"/>
            </p:cNvSpPr>
            <p:nvPr/>
          </p:nvSpPr>
          <p:spPr bwMode="auto">
            <a:xfrm>
              <a:off x="4459287" y="1557338"/>
              <a:ext cx="0" cy="4787900"/>
            </a:xfrm>
            <a:prstGeom prst="line"/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p>
              <a:endParaRPr sz="1600" lang="en-GB"/>
            </a:p>
          </p:txBody>
        </p:sp>
        <p:sp>
          <p:nvSpPr>
            <p:cNvPr id="1048957" name="Oval 66"/>
            <p:cNvSpPr>
              <a:spLocks noChangeArrowheads="1"/>
            </p:cNvSpPr>
            <p:nvPr/>
          </p:nvSpPr>
          <p:spPr bwMode="auto">
            <a:xfrm>
              <a:off x="4073522" y="995422"/>
              <a:ext cx="743951" cy="680979"/>
            </a:xfrm>
            <a:prstGeom prst="ellipse"/>
            <a:solidFill>
              <a:srgbClr val="FF99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anchor="ctr" wrap="none"/>
            <a:p>
              <a:pPr algn="ctr"/>
              <a:r>
                <a:rPr b="1" dirty="0" sz="2667" lang="fil-PH"/>
                <a:t>YOU</a:t>
              </a:r>
            </a:p>
          </p:txBody>
        </p:sp>
      </p:grpSp>
      <p:sp>
        <p:nvSpPr>
          <p:cNvPr id="104895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FF634BF6-AD23-422D-9410-839408E6144C}" type="slidenum">
              <a:rPr lang="en-US" smtClean="0"/>
              <a:t>19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spd="slow" p14:dur="1500">
        <p14:window dir="vert"/>
      </p:transition>
    </mc:Choice>
    <mc:Fallback>
      <p:transition spd="slow">
        <p:fade/>
      </p:transition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7">
                      <p:stCondLst>
                        <p:cond delay="indefinite"/>
                      </p:stCondLst>
                      <p:childTnLst>
                        <p:par>
                          <p:cTn fill="hold" id="8">
                            <p:stCondLst>
                              <p:cond delay="0"/>
                            </p:stCondLst>
                            <p:childTnLst>
                              <p:par>
                                <p:cTn fill="hold" id="9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1">
                      <p:stCondLst>
                        <p:cond delay="indefinite"/>
                      </p:stCondLst>
                      <p:childTnLst>
                        <p:par>
                          <p:cTn fill="hold" id="12">
                            <p:stCondLst>
                              <p:cond delay="0"/>
                            </p:stCondLst>
                            <p:childTnLst>
                              <p:par>
                                <p:cTn fill="hold" id="13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5">
                      <p:stCondLst>
                        <p:cond delay="indefinite"/>
                      </p:stCondLst>
                      <p:childTnLst>
                        <p:par>
                          <p:cTn fill="hold" id="16">
                            <p:stCondLst>
                              <p:cond delay="0"/>
                            </p:stCondLst>
                            <p:childTnLst>
                              <p:par>
                                <p:cTn fill="hold" id="17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9">
                      <p:stCondLst>
                        <p:cond delay="indefinite"/>
                      </p:stCondLst>
                      <p:childTnLst>
                        <p:par>
                          <p:cTn fill="hold" id="20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21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3">
                      <p:stCondLst>
                        <p:cond delay="indefinite"/>
                      </p:stCondLst>
                      <p:childTnLst>
                        <p:par>
                          <p:cTn fill="hold" id="2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2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7">
                      <p:stCondLst>
                        <p:cond delay="indefinite"/>
                      </p:stCondLst>
                      <p:childTnLst>
                        <p:par>
                          <p:cTn fill="hold" id="28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29" nodeType="clickEffect" presetClass="entr" presetID="53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500" fill="hold" id="31"/>
                                        <p:tgtEl>
                                          <p:spTgt spid="10488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32"/>
                                        <p:tgtEl>
                                          <p:spTgt spid="10488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500" id="33"/>
                                        <p:tgtEl>
                                          <p:spTgt spid="10488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34" nodeType="withEffect" presetClass="entr" presetID="53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500" fill="hold" id="36"/>
                                        <p:tgtEl>
                                          <p:spTgt spid="10488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37"/>
                                        <p:tgtEl>
                                          <p:spTgt spid="10488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500" id="38"/>
                                        <p:tgtEl>
                                          <p:spTgt spid="10488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39">
                      <p:stCondLst>
                        <p:cond delay="indefinite"/>
                      </p:stCondLst>
                      <p:childTnLst>
                        <p:par>
                          <p:cTn fill="hold" id="40">
                            <p:stCondLst>
                              <p:cond delay="0"/>
                            </p:stCondLst>
                            <p:childTnLst>
                              <p:par>
                                <p:cTn fill="hold" grpId="1" id="41" nodeType="clickEffect" presetClass="exit" presetID="2" presetSubtype="4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500" id="42"/>
                                        <p:tgtEl>
                                          <p:spTgt spid="10488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id="43"/>
                                        <p:tgtEl>
                                          <p:spTgt spid="10488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 id="44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8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grpId="1" id="45" nodeType="withEffect" presetClass="exit" presetID="2" presetSubtype="4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500" id="46"/>
                                        <p:tgtEl>
                                          <p:spTgt spid="10488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id="47"/>
                                        <p:tgtEl>
                                          <p:spTgt spid="10488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 id="48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88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grpId="1" id="49" nodeType="withEffect" presetClass="exit" presetID="2" presetSubtype="4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500" id="50"/>
                                        <p:tgtEl>
                                          <p:spTgt spid="10488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id="51"/>
                                        <p:tgtEl>
                                          <p:spTgt spid="10488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 id="52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8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grpId="1" id="53" nodeType="withEffect" presetClass="exit" presetID="2" presetSubtype="4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500" id="54"/>
                                        <p:tgtEl>
                                          <p:spTgt spid="10488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id="55"/>
                                        <p:tgtEl>
                                          <p:spTgt spid="10488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 id="56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8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57">
                      <p:stCondLst>
                        <p:cond delay="indefinite"/>
                      </p:stCondLst>
                      <p:childTnLst>
                        <p:par>
                          <p:cTn fill="hold" id="58">
                            <p:stCondLst>
                              <p:cond delay="0"/>
                            </p:stCondLst>
                            <p:childTnLst>
                              <p:par>
                                <p:cTn fill="hold" id="59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61">
                      <p:stCondLst>
                        <p:cond delay="indefinite"/>
                      </p:stCondLst>
                      <p:childTnLst>
                        <p:par>
                          <p:cTn fill="hold" id="62">
                            <p:stCondLst>
                              <p:cond delay="0"/>
                            </p:stCondLst>
                            <p:childTnLst>
                              <p:par>
                                <p:cTn fill="hold" id="63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65">
                      <p:stCondLst>
                        <p:cond delay="indefinite"/>
                      </p:stCondLst>
                      <p:childTnLst>
                        <p:par>
                          <p:cTn fill="hold" id="66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67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grpId="0" id="69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7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71">
                      <p:stCondLst>
                        <p:cond delay="indefinite"/>
                      </p:stCondLst>
                      <p:childTnLst>
                        <p:par>
                          <p:cTn fill="hold" id="72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73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7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75">
                      <p:stCondLst>
                        <p:cond delay="indefinite"/>
                      </p:stCondLst>
                      <p:childTnLst>
                        <p:par>
                          <p:cTn fill="hold" id="76">
                            <p:stCondLst>
                              <p:cond delay="0"/>
                            </p:stCondLst>
                            <p:childTnLst>
                              <p:par>
                                <p:cTn fill="hold" id="77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7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79">
                      <p:stCondLst>
                        <p:cond delay="indefinite"/>
                      </p:stCondLst>
                      <p:childTnLst>
                        <p:par>
                          <p:cTn fill="hold" id="80">
                            <p:stCondLst>
                              <p:cond delay="0"/>
                            </p:stCondLst>
                            <p:childTnLst>
                              <p:par>
                                <p:cTn fill="hold" id="81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8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83">
                      <p:stCondLst>
                        <p:cond delay="indefinite"/>
                      </p:stCondLst>
                      <p:childTnLst>
                        <p:par>
                          <p:cTn fill="hold" id="8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8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8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grpId="0" id="87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8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89">
                      <p:stCondLst>
                        <p:cond delay="indefinite"/>
                      </p:stCondLst>
                      <p:childTnLst>
                        <p:par>
                          <p:cTn fill="hold" id="90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91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9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93">
                      <p:stCondLst>
                        <p:cond delay="indefinite"/>
                      </p:stCondLst>
                      <p:childTnLst>
                        <p:par>
                          <p:cTn fill="hold" id="94">
                            <p:stCondLst>
                              <p:cond delay="0"/>
                            </p:stCondLst>
                            <p:childTnLst>
                              <p:par>
                                <p:cTn fill="hold" id="9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9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id="97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9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99">
                      <p:stCondLst>
                        <p:cond delay="indefinite"/>
                      </p:stCondLst>
                      <p:childTnLst>
                        <p:par>
                          <p:cTn fill="hold" id="100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101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0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grpId="0" id="103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0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05">
                      <p:stCondLst>
                        <p:cond delay="indefinite"/>
                      </p:stCondLst>
                      <p:childTnLst>
                        <p:par>
                          <p:cTn fill="hold" id="106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107" nodeType="clickEffect" presetClass="exit" presetID="22" presetSubtype="4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dur="500" id="108"/>
                                        <p:tgtEl>
                                          <p:spTgt spid="10488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 id="109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8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grpId="0" id="110" nodeType="withEffect" presetClass="exit" presetID="22" presetSubtype="4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dur="500" id="111"/>
                                        <p:tgtEl>
                                          <p:spTgt spid="10489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 id="112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8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grpId="1" id="113" nodeType="withEffect" presetClass="exit" presetID="22" presetSubtype="4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dur="500" id="114"/>
                                        <p:tgtEl>
                                          <p:spTgt spid="10489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 id="115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8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grpId="1" id="116" nodeType="withEffect" presetClass="exit" presetID="22" presetSubtype="4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dur="500" id="117"/>
                                        <p:tgtEl>
                                          <p:spTgt spid="10489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 id="118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8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19">
                      <p:stCondLst>
                        <p:cond delay="indefinite"/>
                      </p:stCondLst>
                      <p:childTnLst>
                        <p:par>
                          <p:cTn fill="hold" id="120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121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2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grpId="0" id="123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2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grpId="0" id="125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2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grpId="0" id="127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2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grpId="0" id="129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3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31">
                      <p:stCondLst>
                        <p:cond delay="indefinite"/>
                      </p:stCondLst>
                      <p:childTnLst>
                        <p:par>
                          <p:cTn fill="hold" id="132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133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3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grpId="0" id="135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3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grpId="0" id="137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3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grpId="0" id="139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4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grpId="0" id="141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4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43">
                      <p:stCondLst>
                        <p:cond delay="indefinite"/>
                      </p:stCondLst>
                      <p:childTnLst>
                        <p:par>
                          <p:cTn fill="hold" id="14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14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4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grpId="0" id="147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4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grpId="0" id="149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5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grpId="0" id="151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5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grpId="0" id="153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5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55">
                      <p:stCondLst>
                        <p:cond delay="indefinite"/>
                      </p:stCondLst>
                      <p:childTnLst>
                        <p:par>
                          <p:cTn fill="hold" id="156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157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5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grpId="0" id="159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6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grpId="0" id="161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6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grpId="0" id="163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6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grpId="0" id="165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6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67">
                      <p:stCondLst>
                        <p:cond delay="indefinite"/>
                      </p:stCondLst>
                      <p:childTnLst>
                        <p:par>
                          <p:cTn fill="hold" id="168">
                            <p:stCondLst>
                              <p:cond delay="0"/>
                            </p:stCondLst>
                            <p:childTnLst>
                              <p:par>
                                <p:cTn fill="hold" grpId="1" id="169" nodeType="clickEffect" presetClass="entr" presetID="2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7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dur="500" id="171"/>
                                        <p:tgtEl>
                                          <p:spTgt spid="10489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172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7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74">
                      <p:stCondLst>
                        <p:cond delay="indefinite"/>
                      </p:stCondLst>
                      <p:childTnLst>
                        <p:par>
                          <p:cTn fill="hold" id="175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176" nodeType="clickEffect" presetClass="entr" presetID="2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7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dur="500" id="178"/>
                                        <p:tgtEl>
                                          <p:spTgt spid="10489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179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81">
                      <p:stCondLst>
                        <p:cond delay="indefinite"/>
                      </p:stCondLst>
                      <p:childTnLst>
                        <p:par>
                          <p:cTn fill="hold" id="182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183" nodeType="clickEffect" presetClass="entr" presetID="2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8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dur="500" id="185"/>
                                        <p:tgtEl>
                                          <p:spTgt spid="10489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186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8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88">
                      <p:stCondLst>
                        <p:cond delay="indefinite"/>
                      </p:stCondLst>
                      <p:childTnLst>
                        <p:par>
                          <p:cTn fill="hold" id="189">
                            <p:stCondLst>
                              <p:cond delay="0"/>
                            </p:stCondLst>
                            <p:childTnLst>
                              <p:par>
                                <p:cTn fill="hold" grpId="1" id="190" nodeType="clickEffect" presetClass="entr" presetID="2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9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dur="500" id="192"/>
                                        <p:tgtEl>
                                          <p:spTgt spid="10489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193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9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95">
                      <p:stCondLst>
                        <p:cond delay="indefinite"/>
                      </p:stCondLst>
                      <p:childTnLst>
                        <p:par>
                          <p:cTn fill="hold" id="196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197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9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grpId="1" id="199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grpId="1" id="201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0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grpId="0" id="203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0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grpId="1" id="205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0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grpId="1" id="207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0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grpId="1" id="209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1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grpId="1" id="211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1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13">
                      <p:stCondLst>
                        <p:cond delay="indefinite"/>
                      </p:stCondLst>
                      <p:childTnLst>
                        <p:par>
                          <p:cTn fill="hold" id="214">
                            <p:stCondLst>
                              <p:cond delay="0"/>
                            </p:stCondLst>
                            <p:childTnLst>
                              <p:par>
                                <p:cTn fill="hold" id="215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1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217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218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19">
                      <p:stCondLst>
                        <p:cond delay="indefinite"/>
                      </p:stCondLst>
                      <p:childTnLst>
                        <p:par>
                          <p:cTn fill="hold" id="220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221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2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grpId="0" id="223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2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grpId="0" id="225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2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grpId="0" id="227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2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grpId="0" id="229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3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31">
                      <p:stCondLst>
                        <p:cond delay="indefinite"/>
                      </p:stCondLst>
                      <p:childTnLst>
                        <p:par>
                          <p:cTn fill="hold" id="232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233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3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grpId="0" id="235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3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grpId="0" id="237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3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grpId="0" id="239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4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grpId="0" id="241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4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43">
                      <p:stCondLst>
                        <p:cond delay="indefinite"/>
                      </p:stCondLst>
                      <p:childTnLst>
                        <p:par>
                          <p:cTn fill="hold" id="24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24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4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id="247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4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49">
                      <p:stCondLst>
                        <p:cond delay="indefinite"/>
                      </p:stCondLst>
                      <p:childTnLst>
                        <p:par>
                          <p:cTn fill="hold" id="250">
                            <p:stCondLst>
                              <p:cond delay="0"/>
                            </p:stCondLst>
                            <p:childTnLst>
                              <p:par>
                                <p:cTn fill="hold" id="251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5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grpId="0" id="253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5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55">
                      <p:stCondLst>
                        <p:cond delay="indefinite"/>
                      </p:stCondLst>
                      <p:childTnLst>
                        <p:par>
                          <p:cTn fill="hold" id="256">
                            <p:stCondLst>
                              <p:cond delay="0"/>
                            </p:stCondLst>
                            <p:childTnLst>
                              <p:par>
                                <p:cTn fill="hold" id="257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5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grpId="0" id="259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6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61">
                      <p:stCondLst>
                        <p:cond delay="indefinite"/>
                      </p:stCondLst>
                      <p:childTnLst>
                        <p:par>
                          <p:cTn fill="hold" id="262">
                            <p:stCondLst>
                              <p:cond delay="0"/>
                            </p:stCondLst>
                            <p:childTnLst>
                              <p:par>
                                <p:cTn fill="hold" id="263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6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grpId="0" id="265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6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67">
                      <p:stCondLst>
                        <p:cond delay="indefinite"/>
                      </p:stCondLst>
                      <p:childTnLst>
                        <p:par>
                          <p:cTn fill="hold" id="268">
                            <p:stCondLst>
                              <p:cond delay="0"/>
                            </p:stCondLst>
                            <p:childTnLst>
                              <p:par>
                                <p:cTn fill="hold" id="269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7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71">
                      <p:stCondLst>
                        <p:cond delay="indefinite"/>
                      </p:stCondLst>
                      <p:childTnLst>
                        <p:par>
                          <p:cTn fill="hold" id="272">
                            <p:stCondLst>
                              <p:cond delay="0"/>
                            </p:stCondLst>
                            <p:childTnLst>
                              <p:par>
                                <p:cTn fill="hold" id="273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7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75">
                      <p:stCondLst>
                        <p:cond delay="indefinite"/>
                      </p:stCondLst>
                      <p:childTnLst>
                        <p:par>
                          <p:cTn fill="hold" id="276">
                            <p:stCondLst>
                              <p:cond delay="0"/>
                            </p:stCondLst>
                            <p:childTnLst>
                              <p:par>
                                <p:cTn fill="hold" id="277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7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79">
                      <p:stCondLst>
                        <p:cond delay="indefinite"/>
                      </p:stCondLst>
                      <p:childTnLst>
                        <p:par>
                          <p:cTn fill="hold" id="280">
                            <p:stCondLst>
                              <p:cond delay="0"/>
                            </p:stCondLst>
                            <p:childTnLst>
                              <p:par>
                                <p:cTn fill="hold" id="281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8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83">
                      <p:stCondLst>
                        <p:cond delay="indefinite"/>
                      </p:stCondLst>
                      <p:childTnLst>
                        <p:par>
                          <p:cTn fill="hold" id="28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285" nodeType="clickEffect" presetClass="entr" presetID="26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8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dur="580" id="28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822" id="288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664" id="289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#ppt_y-sin(pi*$)/3"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.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664" id="290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489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#ppt_y-sin(pi*$)/9"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fltVal val="1.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32" id="291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489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#ppt_y-sin(pi*$)/27"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fltVal val="1.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64" id="292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489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#ppt_y-sin(pi*$)/81"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fltVal val="1.0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dur="26" id="293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4895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decel="50000" dur="166" id="294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4895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dur="26" id="295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4895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decel="50000" dur="166" id="296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4895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dur="26" id="297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4895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decel="50000" dur="166" id="298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4895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dur="26" id="299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4895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decel="50000" dur="166" id="3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4895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864" grpId="0" animBg="1"/>
      <p:bldP spid="1048865" grpId="0" animBg="1"/>
      <p:bldP spid="1048866" grpId="0" animBg="1"/>
      <p:bldP spid="1048867" grpId="0" animBg="1"/>
      <p:bldP spid="1048868" grpId="0" animBg="1"/>
      <p:bldP spid="1048869" grpId="0" animBg="1"/>
      <p:bldP spid="1048870" grpId="0" animBg="1"/>
      <p:bldP spid="1048871" grpId="0" animBg="1"/>
      <p:bldP spid="1048872" grpId="0" animBg="1"/>
      <p:bldP spid="1048873" grpId="0" animBg="1"/>
      <p:bldP spid="1048874" grpId="0" animBg="1"/>
      <p:bldP spid="1048875" grpId="0" animBg="1"/>
      <p:bldP spid="1048876" grpId="0" animBg="1"/>
      <p:bldP spid="1048877" grpId="0" animBg="1"/>
      <p:bldP spid="1048878" grpId="0" animBg="1"/>
      <p:bldP spid="1048879" grpId="0" animBg="1"/>
      <p:bldP spid="1048880" grpId="0" animBg="1"/>
      <p:bldP spid="1048881" grpId="0" animBg="1"/>
      <p:bldP spid="1048882" grpId="0" animBg="1"/>
      <p:bldP spid="1048883" grpId="0" animBg="1"/>
      <p:bldP spid="1048884" grpId="0" animBg="1"/>
      <p:bldP spid="1048885" grpId="0" animBg="1"/>
      <p:bldP spid="1048886" grpId="0"/>
      <p:bldP spid="1048886" grpId="1"/>
      <p:bldP spid="1048887" grpId="0" animBg="1"/>
      <p:bldP spid="1048888" grpId="0" animBg="1"/>
      <p:bldP spid="1048889" grpId="0" animBg="1"/>
      <p:bldP spid="1048897" grpId="0"/>
      <p:bldP spid="1048897" grpId="1"/>
      <p:bldP spid="1048898" grpId="0"/>
      <p:bldP spid="1048898" grpId="1"/>
      <p:bldP spid="1048899" grpId="0" animBg="1"/>
      <p:bldP spid="1048899" grpId="1" animBg="1"/>
      <p:bldP spid="1048906" grpId="0"/>
      <p:bldP spid="1048913" grpId="0"/>
      <p:bldP spid="1048914" grpId="0"/>
      <p:bldP spid="1048915" grpId="0"/>
      <p:bldP spid="1048916" grpId="0" animBg="1"/>
      <p:bldP spid="1048916" grpId="1" animBg="1"/>
      <p:bldP spid="1048917" grpId="0"/>
      <p:bldP spid="1048918" grpId="0"/>
      <p:bldP spid="1048918" grpId="1"/>
      <p:bldP spid="1048919" grpId="0" animBg="1"/>
      <p:bldP spid="1048920" grpId="0" animBg="1"/>
      <p:bldP spid="1048921" grpId="0" animBg="1"/>
      <p:bldP spid="1048922" grpId="0" animBg="1"/>
      <p:bldP spid="1048923" grpId="0" animBg="1"/>
      <p:bldP spid="1048924" grpId="0"/>
      <p:bldP spid="1048925" grpId="0"/>
      <p:bldP spid="1048926" grpId="0"/>
      <p:bldP spid="1048927" grpId="0"/>
      <p:bldP spid="1048931" grpId="0" animBg="1"/>
      <p:bldP spid="1048931" grpId="1" animBg="1"/>
      <p:bldP spid="1048932" grpId="0" animBg="1"/>
      <p:bldP spid="1048932" grpId="1" animBg="1"/>
      <p:bldP spid="1048933" grpId="0" animBg="1"/>
      <p:bldP spid="1048933" grpId="1" animBg="1"/>
      <p:bldP spid="1048934" grpId="0" animBg="1"/>
      <p:bldP spid="1048934" grpId="1" animBg="1"/>
      <p:bldP spid="1048943" grpId="0" animBg="1"/>
      <p:bldP spid="1048944" grpId="0" animBg="1"/>
      <p:bldP spid="1048945" grpId="0" animBg="1"/>
      <p:bldP spid="1048947" grpId="0"/>
      <p:bldP spid="1048947" grpId="1"/>
      <p:bldP spid="1048948" grpId="0"/>
      <p:bldP spid="1048948" grpId="1"/>
      <p:bldP spid="1048949" grpId="0"/>
      <p:bldP spid="1048949" grpId="1"/>
      <p:bldP spid="1048950" grpId="0"/>
      <p:bldP spid="1048950" grpId="1"/>
      <p:bldP spid="104895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0" name=""/>
          <p:cNvPicPr>
            <a:picLocks/>
          </p:cNvPicPr>
          <p:nvPr/>
        </p:nvPicPr>
        <p:blipFill>
          <a:blip xmlns:r="http://schemas.openxmlformats.org/officeDocument/2006/relationships" r:embed="rId1"/>
          <a:srcRect l="4116" r="4116"/>
          <a:stretch>
            <a:fillRect/>
          </a:stretch>
        </p:blipFill>
        <p:spPr>
          <a:xfrm rot="0">
            <a:off x="225323" y="0"/>
            <a:ext cx="4216736" cy="6858000"/>
          </a:xfrm>
          <a:prstGeom prst="rect"/>
        </p:spPr>
      </p:pic>
      <p:pic>
        <p:nvPicPr>
          <p:cNvPr id="2097161" name=""/>
          <p:cNvPicPr>
            <a:picLocks/>
          </p:cNvPicPr>
          <p:nvPr/>
        </p:nvPicPr>
        <p:blipFill>
          <a:blip xmlns:r="http://schemas.openxmlformats.org/officeDocument/2006/relationships" r:embed="rId2"/>
          <a:srcRect l="4621" r="4621"/>
          <a:stretch>
            <a:fillRect/>
          </a:stretch>
        </p:blipFill>
        <p:spPr>
          <a:xfrm>
            <a:off x="4442058" y="-186246"/>
            <a:ext cx="3915582" cy="6994400"/>
          </a:xfrm>
          <a:prstGeom prst="rect"/>
        </p:spPr>
      </p:pic>
      <p:pic>
        <p:nvPicPr>
          <p:cNvPr id="2097162" name=""/>
          <p:cNvPicPr>
            <a:picLocks/>
          </p:cNvPicPr>
          <p:nvPr/>
        </p:nvPicPr>
        <p:blipFill>
          <a:blip xmlns:r="http://schemas.openxmlformats.org/officeDocument/2006/relationships" r:embed="rId3"/>
          <a:srcRect l="1341" r="1341"/>
          <a:stretch>
            <a:fillRect/>
          </a:stretch>
        </p:blipFill>
        <p:spPr>
          <a:xfrm rot="0">
            <a:off x="8293192" y="0"/>
            <a:ext cx="3990522" cy="6858000"/>
          </a:xfrm>
          <a:prstGeom prst="rect"/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1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02" name="Picture 2" descr="C:\Users\Studio Signas\Desktop\You.png"/>
          <p:cNvPicPr>
            <a:picLocks noChangeAspect="1" noChangeArrowheads="1"/>
          </p:cNvPicPr>
          <p:nvPr/>
        </p:nvPicPr>
        <p:blipFill>
          <a:blip xmlns:r="http://schemas.openxmlformats.org/officeDocument/2006/relationships" r:embed="rId1" cstate="print"/>
          <a:srcRect/>
          <a:stretch>
            <a:fillRect/>
          </a:stretch>
        </p:blipFill>
        <p:spPr bwMode="auto">
          <a:xfrm>
            <a:off x="3767139" y="981076"/>
            <a:ext cx="306387" cy="415925"/>
          </a:xfrm>
          <a:prstGeom prst="rect"/>
          <a:noFill/>
          <a:ln w="9525">
            <a:noFill/>
            <a:miter lim="800000"/>
            <a:headEnd/>
            <a:tailEnd/>
          </a:ln>
        </p:spPr>
      </p:pic>
      <p:pic>
        <p:nvPicPr>
          <p:cNvPr id="2097203" name="Picture 3" descr="C:\Users\Studio Signas\Desktop\downline.png"/>
          <p:cNvPicPr>
            <a:picLocks noChangeAspect="1" noChangeArrowheads="1"/>
          </p:cNvPicPr>
          <p:nvPr/>
        </p:nvPicPr>
        <p:blipFill>
          <a:blip xmlns:r="http://schemas.openxmlformats.org/officeDocument/2006/relationships" r:embed="rId2" cstate="print"/>
          <a:srcRect/>
          <a:stretch>
            <a:fillRect/>
          </a:stretch>
        </p:blipFill>
        <p:spPr bwMode="auto">
          <a:xfrm>
            <a:off x="3387726" y="1471614"/>
            <a:ext cx="220663" cy="300037"/>
          </a:xfrm>
          <a:prstGeom prst="rect"/>
          <a:noFill/>
          <a:ln w="9525">
            <a:noFill/>
            <a:miter lim="800000"/>
            <a:headEnd/>
            <a:tailEnd/>
          </a:ln>
        </p:spPr>
      </p:pic>
      <p:sp>
        <p:nvSpPr>
          <p:cNvPr id="1048961" name="TextBox 11"/>
          <p:cNvSpPr txBox="1">
            <a:spLocks noChangeArrowheads="1"/>
          </p:cNvSpPr>
          <p:nvPr/>
        </p:nvSpPr>
        <p:spPr bwMode="auto">
          <a:xfrm>
            <a:off x="1720850" y="1358900"/>
            <a:ext cx="1329154" cy="396241"/>
          </a:xfrm>
          <a:prstGeom prst="rect"/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="1" dirty="0" sz="2000" lang="en-US">
                <a:solidFill>
                  <a:prstClr val="black"/>
                </a:solidFill>
                <a:latin typeface="Calibri" panose="020F0502020204030204"/>
              </a:rPr>
              <a:t>MAY 2023</a:t>
            </a:r>
            <a:endParaRPr baseline="0" b="1" cap="none" dirty="0" sz="2000" i="0" kern="1200" kumimoji="0" lang="en-US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48962" name="TextBox 13"/>
          <p:cNvSpPr txBox="1">
            <a:spLocks noChangeArrowheads="1"/>
          </p:cNvSpPr>
          <p:nvPr/>
        </p:nvSpPr>
        <p:spPr bwMode="auto">
          <a:xfrm>
            <a:off x="5016501" y="1358900"/>
            <a:ext cx="322580" cy="396241"/>
          </a:xfrm>
          <a:prstGeom prst="rect"/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p>
            <a:pPr algn="ctr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aseline="0" b="1" cap="none" sz="2000" i="0" kern="1200" kumimoji="0" lang="en-US" noProof="0" normalizeH="0" spc="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</a:p>
        </p:txBody>
      </p:sp>
      <p:sp>
        <p:nvSpPr>
          <p:cNvPr id="1048963" name="TextBox 14"/>
          <p:cNvSpPr txBox="1">
            <a:spLocks noChangeArrowheads="1"/>
          </p:cNvSpPr>
          <p:nvPr/>
        </p:nvSpPr>
        <p:spPr bwMode="auto">
          <a:xfrm>
            <a:off x="5016501" y="1795463"/>
            <a:ext cx="322580" cy="396241"/>
          </a:xfrm>
          <a:prstGeom prst="rect"/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p>
            <a:pPr algn="ctr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aseline="0" b="1" cap="none" sz="2000" i="0" kern="1200" kumimoji="0" lang="en-US" noProof="0" normalizeH="0" spc="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</a:t>
            </a:r>
          </a:p>
        </p:txBody>
      </p:sp>
      <p:sp>
        <p:nvSpPr>
          <p:cNvPr id="1048964" name="TextBox 15"/>
          <p:cNvSpPr txBox="1">
            <a:spLocks noChangeArrowheads="1"/>
          </p:cNvSpPr>
          <p:nvPr/>
        </p:nvSpPr>
        <p:spPr bwMode="auto">
          <a:xfrm>
            <a:off x="4957837" y="2517775"/>
            <a:ext cx="462279" cy="396241"/>
          </a:xfrm>
          <a:prstGeom prst="rect"/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p>
            <a:pPr algn="ctr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aseline="0" b="1" cap="none" sz="2000" i="0" kern="1200" kumimoji="0" lang="en-US" noProof="0" normalizeH="0" spc="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16</a:t>
            </a:r>
          </a:p>
        </p:txBody>
      </p:sp>
      <p:sp>
        <p:nvSpPr>
          <p:cNvPr id="1048965" name="TextBox 16"/>
          <p:cNvSpPr txBox="1">
            <a:spLocks noChangeArrowheads="1"/>
          </p:cNvSpPr>
          <p:nvPr/>
        </p:nvSpPr>
        <p:spPr bwMode="auto">
          <a:xfrm>
            <a:off x="4957837" y="3240088"/>
            <a:ext cx="462280" cy="396241"/>
          </a:xfrm>
          <a:prstGeom prst="rect"/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p>
            <a:pPr algn="ctr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aseline="0" b="1" cap="none" sz="2000" i="0" kern="1200" kumimoji="0" lang="en-US" noProof="0" normalizeH="0" spc="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64</a:t>
            </a:r>
          </a:p>
        </p:txBody>
      </p:sp>
      <p:sp>
        <p:nvSpPr>
          <p:cNvPr id="1048966" name="TextBox 17"/>
          <p:cNvSpPr txBox="1">
            <a:spLocks noChangeArrowheads="1"/>
          </p:cNvSpPr>
          <p:nvPr/>
        </p:nvSpPr>
        <p:spPr bwMode="auto">
          <a:xfrm>
            <a:off x="4892916" y="3962400"/>
            <a:ext cx="601980" cy="396240"/>
          </a:xfrm>
          <a:prstGeom prst="rect"/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p>
            <a:pPr algn="ctr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aseline="0" b="1" cap="none" sz="2000" i="0" kern="1200" kumimoji="0" lang="en-US" noProof="0" normalizeH="0" spc="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256</a:t>
            </a:r>
          </a:p>
        </p:txBody>
      </p:sp>
      <p:sp>
        <p:nvSpPr>
          <p:cNvPr id="1048967" name="TextBox 18"/>
          <p:cNvSpPr txBox="1">
            <a:spLocks noChangeArrowheads="1"/>
          </p:cNvSpPr>
          <p:nvPr/>
        </p:nvSpPr>
        <p:spPr bwMode="auto">
          <a:xfrm>
            <a:off x="4795132" y="4684713"/>
            <a:ext cx="792480" cy="396240"/>
          </a:xfrm>
          <a:prstGeom prst="rect"/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p>
            <a:pPr algn="ctr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aseline="0" b="1" cap="none" sz="2000" i="0" kern="1200" kumimoji="0" lang="en-US" noProof="0" normalizeH="0" spc="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1,024</a:t>
            </a:r>
          </a:p>
        </p:txBody>
      </p:sp>
      <p:sp>
        <p:nvSpPr>
          <p:cNvPr id="1048968" name="TextBox 19"/>
          <p:cNvSpPr txBox="1">
            <a:spLocks noChangeArrowheads="1"/>
          </p:cNvSpPr>
          <p:nvPr/>
        </p:nvSpPr>
        <p:spPr bwMode="auto">
          <a:xfrm>
            <a:off x="4957837" y="2879725"/>
            <a:ext cx="462280" cy="396240"/>
          </a:xfrm>
          <a:prstGeom prst="rect"/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p>
            <a:pPr algn="ctr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aseline="0" b="1" cap="none" sz="2000" i="0" kern="1200" kumimoji="0" lang="en-US" noProof="0" normalizeH="0" spc="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32</a:t>
            </a:r>
          </a:p>
        </p:txBody>
      </p:sp>
      <p:sp>
        <p:nvSpPr>
          <p:cNvPr id="1048969" name="TextBox 20"/>
          <p:cNvSpPr txBox="1">
            <a:spLocks noChangeArrowheads="1"/>
          </p:cNvSpPr>
          <p:nvPr/>
        </p:nvSpPr>
        <p:spPr bwMode="auto">
          <a:xfrm>
            <a:off x="4892916" y="3600450"/>
            <a:ext cx="601979" cy="396240"/>
          </a:xfrm>
          <a:prstGeom prst="rect"/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p>
            <a:pPr algn="ctr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aseline="0" b="1" cap="none" sz="2000" i="0" kern="1200" kumimoji="0" lang="en-US" noProof="0" normalizeH="0" spc="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128</a:t>
            </a:r>
          </a:p>
        </p:txBody>
      </p:sp>
      <p:sp>
        <p:nvSpPr>
          <p:cNvPr id="1048970" name="TextBox 21"/>
          <p:cNvSpPr txBox="1">
            <a:spLocks noChangeArrowheads="1"/>
          </p:cNvSpPr>
          <p:nvPr/>
        </p:nvSpPr>
        <p:spPr bwMode="auto">
          <a:xfrm>
            <a:off x="4892916" y="4322763"/>
            <a:ext cx="601980" cy="396240"/>
          </a:xfrm>
          <a:prstGeom prst="rect"/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p>
            <a:pPr algn="ctr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aseline="0" b="1" cap="none" sz="2000" i="0" kern="1200" kumimoji="0" lang="en-US" noProof="0" normalizeH="0" spc="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512</a:t>
            </a:r>
          </a:p>
        </p:txBody>
      </p:sp>
      <p:sp>
        <p:nvSpPr>
          <p:cNvPr id="1048971" name="TextBox 22"/>
          <p:cNvSpPr txBox="1">
            <a:spLocks noChangeArrowheads="1"/>
          </p:cNvSpPr>
          <p:nvPr/>
        </p:nvSpPr>
        <p:spPr bwMode="auto">
          <a:xfrm>
            <a:off x="1720850" y="1803400"/>
            <a:ext cx="805180" cy="396241"/>
          </a:xfrm>
          <a:prstGeom prst="rect"/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="1" dirty="0" sz="2000" lang="en-US">
                <a:solidFill>
                  <a:prstClr val="black"/>
                </a:solidFill>
                <a:latin typeface="Calibri" panose="020F0502020204030204"/>
              </a:rPr>
              <a:t>JUNE</a:t>
            </a:r>
            <a:endParaRPr baseline="0" b="1" cap="none" dirty="0" sz="2000" i="0" kern="1200" kumimoji="0" lang="en-US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48972" name="TextBox 23"/>
          <p:cNvSpPr txBox="1">
            <a:spLocks noChangeArrowheads="1"/>
          </p:cNvSpPr>
          <p:nvPr/>
        </p:nvSpPr>
        <p:spPr bwMode="auto">
          <a:xfrm>
            <a:off x="4795132" y="5045075"/>
            <a:ext cx="792480" cy="396240"/>
          </a:xfrm>
          <a:prstGeom prst="rect"/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p>
            <a:pPr algn="ctr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aseline="0" b="1" cap="none" sz="2000" i="0" kern="1200" kumimoji="0" lang="en-US" noProof="0" normalizeH="0" spc="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2,048</a:t>
            </a:r>
          </a:p>
        </p:txBody>
      </p:sp>
      <p:sp>
        <p:nvSpPr>
          <p:cNvPr id="1048973" name="TextBox 24"/>
          <p:cNvSpPr txBox="1">
            <a:spLocks noChangeArrowheads="1"/>
          </p:cNvSpPr>
          <p:nvPr/>
        </p:nvSpPr>
        <p:spPr bwMode="auto">
          <a:xfrm>
            <a:off x="5016501" y="2157413"/>
            <a:ext cx="322580" cy="396241"/>
          </a:xfrm>
          <a:prstGeom prst="rect"/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p>
            <a:pPr algn="ctr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aseline="0" b="1" cap="none" sz="2000" i="0" kern="1200" kumimoji="0" lang="en-US" noProof="0" normalizeH="0" spc="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8</a:t>
            </a:r>
          </a:p>
        </p:txBody>
      </p:sp>
      <p:cxnSp>
        <p:nvCxnSpPr>
          <p:cNvPr id="3145738" name="Straight Connector 25"/>
          <p:cNvCxnSpPr>
            <a:cxnSpLocks/>
          </p:cNvCxnSpPr>
          <p:nvPr/>
        </p:nvCxnSpPr>
        <p:spPr>
          <a:xfrm>
            <a:off x="1676401" y="1797050"/>
            <a:ext cx="5916613" cy="0"/>
          </a:xfrm>
          <a:prstGeom prst="line"/>
          <a:ln w="158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45739" name="Straight Connector 26"/>
          <p:cNvCxnSpPr>
            <a:cxnSpLocks/>
          </p:cNvCxnSpPr>
          <p:nvPr/>
        </p:nvCxnSpPr>
        <p:spPr>
          <a:xfrm>
            <a:off x="1676401" y="2160588"/>
            <a:ext cx="5916613" cy="0"/>
          </a:xfrm>
          <a:prstGeom prst="line"/>
          <a:ln w="158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45740" name="Straight Connector 27"/>
          <p:cNvCxnSpPr>
            <a:cxnSpLocks/>
          </p:cNvCxnSpPr>
          <p:nvPr/>
        </p:nvCxnSpPr>
        <p:spPr>
          <a:xfrm>
            <a:off x="1676401" y="2524125"/>
            <a:ext cx="5916613" cy="0"/>
          </a:xfrm>
          <a:prstGeom prst="line"/>
          <a:ln w="158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45741" name="Straight Connector 28"/>
          <p:cNvCxnSpPr>
            <a:cxnSpLocks/>
          </p:cNvCxnSpPr>
          <p:nvPr/>
        </p:nvCxnSpPr>
        <p:spPr>
          <a:xfrm>
            <a:off x="1676401" y="2887663"/>
            <a:ext cx="5916613" cy="0"/>
          </a:xfrm>
          <a:prstGeom prst="line"/>
          <a:ln w="158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45742" name="Straight Connector 29"/>
          <p:cNvCxnSpPr>
            <a:cxnSpLocks/>
          </p:cNvCxnSpPr>
          <p:nvPr/>
        </p:nvCxnSpPr>
        <p:spPr>
          <a:xfrm>
            <a:off x="1676401" y="3251200"/>
            <a:ext cx="5916613" cy="0"/>
          </a:xfrm>
          <a:prstGeom prst="line"/>
          <a:ln w="158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45743" name="Straight Connector 30"/>
          <p:cNvCxnSpPr>
            <a:cxnSpLocks/>
          </p:cNvCxnSpPr>
          <p:nvPr/>
        </p:nvCxnSpPr>
        <p:spPr>
          <a:xfrm>
            <a:off x="1676401" y="3613150"/>
            <a:ext cx="5916613" cy="0"/>
          </a:xfrm>
          <a:prstGeom prst="line"/>
          <a:ln w="158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45744" name="Straight Connector 31"/>
          <p:cNvCxnSpPr>
            <a:cxnSpLocks/>
          </p:cNvCxnSpPr>
          <p:nvPr/>
        </p:nvCxnSpPr>
        <p:spPr>
          <a:xfrm>
            <a:off x="1676401" y="3976688"/>
            <a:ext cx="5916613" cy="0"/>
          </a:xfrm>
          <a:prstGeom prst="line"/>
          <a:ln w="158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45745" name="Straight Connector 32"/>
          <p:cNvCxnSpPr>
            <a:cxnSpLocks/>
          </p:cNvCxnSpPr>
          <p:nvPr/>
        </p:nvCxnSpPr>
        <p:spPr>
          <a:xfrm>
            <a:off x="1676401" y="4340225"/>
            <a:ext cx="5916613" cy="0"/>
          </a:xfrm>
          <a:prstGeom prst="line"/>
          <a:ln w="158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45746" name="Straight Connector 33"/>
          <p:cNvCxnSpPr>
            <a:cxnSpLocks/>
          </p:cNvCxnSpPr>
          <p:nvPr/>
        </p:nvCxnSpPr>
        <p:spPr>
          <a:xfrm>
            <a:off x="1676401" y="4703763"/>
            <a:ext cx="5916613" cy="0"/>
          </a:xfrm>
          <a:prstGeom prst="line"/>
          <a:ln w="158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45747" name="Straight Connector 34"/>
          <p:cNvCxnSpPr>
            <a:cxnSpLocks/>
          </p:cNvCxnSpPr>
          <p:nvPr/>
        </p:nvCxnSpPr>
        <p:spPr>
          <a:xfrm>
            <a:off x="1676401" y="5067300"/>
            <a:ext cx="5916613" cy="0"/>
          </a:xfrm>
          <a:prstGeom prst="line"/>
          <a:ln w="158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45748" name="Straight Connector 35"/>
          <p:cNvCxnSpPr>
            <a:cxnSpLocks/>
          </p:cNvCxnSpPr>
          <p:nvPr/>
        </p:nvCxnSpPr>
        <p:spPr>
          <a:xfrm>
            <a:off x="1676401" y="5430838"/>
            <a:ext cx="5916613" cy="0"/>
          </a:xfrm>
          <a:prstGeom prst="line"/>
          <a:ln w="158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45749" name="Straight Connector 36"/>
          <p:cNvCxnSpPr>
            <a:cxnSpLocks/>
          </p:cNvCxnSpPr>
          <p:nvPr/>
        </p:nvCxnSpPr>
        <p:spPr>
          <a:xfrm>
            <a:off x="1676401" y="5872163"/>
            <a:ext cx="5916613" cy="0"/>
          </a:xfrm>
          <a:prstGeom prst="line"/>
          <a:ln w="158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45750" name="Straight Connector 37"/>
          <p:cNvCxnSpPr>
            <a:cxnSpLocks/>
          </p:cNvCxnSpPr>
          <p:nvPr/>
        </p:nvCxnSpPr>
        <p:spPr>
          <a:xfrm>
            <a:off x="1676401" y="1433513"/>
            <a:ext cx="5916613" cy="0"/>
          </a:xfrm>
          <a:prstGeom prst="line"/>
          <a:ln w="158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48974" name="TextBox 38"/>
          <p:cNvSpPr txBox="1">
            <a:spLocks noChangeArrowheads="1"/>
          </p:cNvSpPr>
          <p:nvPr/>
        </p:nvSpPr>
        <p:spPr bwMode="auto">
          <a:xfrm>
            <a:off x="4795132" y="5427663"/>
            <a:ext cx="792480" cy="396240"/>
          </a:xfrm>
          <a:prstGeom prst="rect"/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p>
            <a:pPr algn="ctr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aseline="0" b="1" cap="none" sz="2000" i="0" kern="1200" kumimoji="0" lang="en-US" noProof="0" normalizeH="0" spc="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4,096</a:t>
            </a:r>
          </a:p>
        </p:txBody>
      </p:sp>
      <p:sp>
        <p:nvSpPr>
          <p:cNvPr id="1048975" name="Down Arrow 39"/>
          <p:cNvSpPr/>
          <p:nvPr/>
        </p:nvSpPr>
        <p:spPr>
          <a:xfrm>
            <a:off x="3843339" y="2251076"/>
            <a:ext cx="217487" cy="334963"/>
          </a:xfrm>
          <a:prstGeom prst="downArrow">
            <a:avLst>
              <a:gd name="adj1" fmla="val 50000"/>
              <a:gd name="adj2" fmla="val 104125"/>
            </a:avLst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baseline="0" b="1" cap="none" sz="1800" i="0" kern="1200" kumimoji="0" lang="en-US" noProof="0" normalizeH="0" spc="0" strike="noStrike" u="none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48976" name="Down Arrow 40"/>
          <p:cNvSpPr/>
          <p:nvPr/>
        </p:nvSpPr>
        <p:spPr>
          <a:xfrm>
            <a:off x="3697289" y="3495676"/>
            <a:ext cx="509587" cy="785813"/>
          </a:xfrm>
          <a:prstGeom prst="downArrow">
            <a:avLst>
              <a:gd name="adj1" fmla="val 50000"/>
              <a:gd name="adj2" fmla="val 104125"/>
            </a:avLst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baseline="0" b="1" cap="none" sz="1800" i="0" kern="1200" kumimoji="0" lang="en-US" noProof="0" normalizeH="0" spc="0" strike="noStrike" u="none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48977" name="Down Arrow 41"/>
          <p:cNvSpPr/>
          <p:nvPr/>
        </p:nvSpPr>
        <p:spPr>
          <a:xfrm>
            <a:off x="3608388" y="4491039"/>
            <a:ext cx="658812" cy="1223962"/>
          </a:xfrm>
          <a:prstGeom prst="downArrow">
            <a:avLst>
              <a:gd name="adj1" fmla="val 50000"/>
              <a:gd name="adj2" fmla="val 104125"/>
            </a:avLst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baseline="0" b="1" cap="none" sz="1800" i="0" kern="1200" kumimoji="0" lang="en-US" noProof="0" normalizeH="0" spc="0" strike="noStrike" u="none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48978" name="Down Arrow 42"/>
          <p:cNvSpPr/>
          <p:nvPr/>
        </p:nvSpPr>
        <p:spPr>
          <a:xfrm>
            <a:off x="3794125" y="2797176"/>
            <a:ext cx="317500" cy="487363"/>
          </a:xfrm>
          <a:prstGeom prst="downArrow">
            <a:avLst>
              <a:gd name="adj1" fmla="val 50000"/>
              <a:gd name="adj2" fmla="val 104125"/>
            </a:avLst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baseline="0" b="1" cap="none" sz="1800" i="0" kern="1200" kumimoji="0" lang="en-US" noProof="0" normalizeH="0" spc="0" strike="noStrike" u="none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48979" name="TextBox 44"/>
          <p:cNvSpPr txBox="1">
            <a:spLocks noChangeArrowheads="1"/>
          </p:cNvSpPr>
          <p:nvPr/>
        </p:nvSpPr>
        <p:spPr bwMode="auto">
          <a:xfrm>
            <a:off x="3962400" y="5929993"/>
            <a:ext cx="1981200" cy="447041"/>
          </a:xfrm>
          <a:prstGeom prst="rect"/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p>
            <a:pPr algn="ctr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aseline="0" b="1" cap="none" dirty="0" sz="2400" i="0" kern="1200" kumimoji="0" lang="en-US" noProof="0" normalizeH="0" spc="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 JULIAN"/>
                <a:ea typeface="+mn-ea"/>
                <a:cs typeface="+mn-cs"/>
              </a:rPr>
              <a:t>8,192 </a:t>
            </a:r>
            <a:r>
              <a:rPr baseline="0" b="1" cap="none" dirty="0" sz="2400" i="0" kern="1200" kumimoji="0" lang="en-US" noProof="0" normalizeH="0" spc="0" err="1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 JULIAN"/>
                <a:ea typeface="+mn-ea"/>
                <a:cs typeface="+mn-cs"/>
              </a:rPr>
              <a:t>pple</a:t>
            </a:r>
            <a:r>
              <a:rPr baseline="0" b="1" cap="none" dirty="0" sz="1800" i="0" kern="1200" kumimoji="0" lang="en-US" noProof="0" normalizeH="0" spc="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 JULIAN"/>
                <a:ea typeface="+mn-ea"/>
                <a:cs typeface="+mn-cs"/>
              </a:rPr>
              <a:t> </a:t>
            </a:r>
          </a:p>
        </p:txBody>
      </p:sp>
      <p:sp>
        <p:nvSpPr>
          <p:cNvPr id="1048980" name="TextBox 45"/>
          <p:cNvSpPr txBox="1">
            <a:spLocks noChangeArrowheads="1"/>
          </p:cNvSpPr>
          <p:nvPr/>
        </p:nvSpPr>
        <p:spPr bwMode="auto">
          <a:xfrm>
            <a:off x="6324601" y="1400175"/>
            <a:ext cx="1376680" cy="396241"/>
          </a:xfrm>
          <a:prstGeom prst="rect"/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p>
            <a:pPr algn="ctr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aseline="0" b="1" cap="none" dirty="0" sz="2100" i="0" kern="1200" kumimoji="0" lang="en-US" noProof="0" normalizeH="0" spc="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4,800 </a:t>
            </a:r>
            <a:r>
              <a:rPr baseline="0" b="1" cap="none" dirty="0" sz="2100" i="0" kern="1200" kumimoji="0" lang="en-US" noProof="0" normalizeH="0" spc="0" err="1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KSh</a:t>
            </a:r>
            <a:endParaRPr baseline="0" b="1" cap="none" dirty="0" sz="2100" i="0" kern="1200" kumimoji="0" lang="en-US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48981" name="TextBox 46"/>
          <p:cNvSpPr txBox="1">
            <a:spLocks noChangeArrowheads="1"/>
          </p:cNvSpPr>
          <p:nvPr/>
        </p:nvSpPr>
        <p:spPr bwMode="auto">
          <a:xfrm>
            <a:off x="6344074" y="1781175"/>
            <a:ext cx="1376679" cy="396241"/>
          </a:xfrm>
          <a:prstGeom prst="rect"/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p>
            <a:pPr algn="ctr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aseline="0" b="1" cap="none" dirty="0" sz="2100" i="0" kern="1200" kumimoji="0" lang="en-US" noProof="0" normalizeH="0" spc="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9,600 </a:t>
            </a:r>
            <a:r>
              <a:rPr baseline="0" b="1" cap="none" dirty="0" sz="2100" i="0" kern="1200" kumimoji="0" lang="en-US" noProof="0" normalizeH="0" spc="0" err="1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KSh</a:t>
            </a:r>
            <a:endParaRPr baseline="0" b="1" cap="none" dirty="0" sz="2100" i="0" kern="1200" kumimoji="0" lang="en-US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48982" name="TextBox 47"/>
          <p:cNvSpPr txBox="1">
            <a:spLocks noChangeArrowheads="1"/>
          </p:cNvSpPr>
          <p:nvPr/>
        </p:nvSpPr>
        <p:spPr bwMode="auto">
          <a:xfrm>
            <a:off x="6207820" y="2501900"/>
            <a:ext cx="1529080" cy="396241"/>
          </a:xfrm>
          <a:prstGeom prst="rect"/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p>
            <a:pPr algn="ctr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aseline="0" b="1" cap="none" dirty="0" sz="2100" i="0" kern="1200" kumimoji="0" lang="en-US" noProof="0" normalizeH="0" spc="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38,400 </a:t>
            </a:r>
            <a:r>
              <a:rPr baseline="0" b="1" cap="none" dirty="0" sz="2100" i="0" kern="1200" kumimoji="0" lang="en-US" noProof="0" normalizeH="0" spc="0" err="1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KSh</a:t>
            </a:r>
            <a:endParaRPr baseline="0" b="1" cap="none" dirty="0" sz="2100" i="0" kern="1200" kumimoji="0" lang="en-US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48983" name="TextBox 48"/>
          <p:cNvSpPr txBox="1">
            <a:spLocks noChangeArrowheads="1"/>
          </p:cNvSpPr>
          <p:nvPr/>
        </p:nvSpPr>
        <p:spPr bwMode="auto">
          <a:xfrm>
            <a:off x="6207820" y="2882900"/>
            <a:ext cx="1529080" cy="396240"/>
          </a:xfrm>
          <a:prstGeom prst="rect"/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p>
            <a:pPr algn="ctr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aseline="0" b="1" cap="none" dirty="0" sz="2100" i="0" kern="1200" kumimoji="0" lang="en-US" noProof="0" normalizeH="0" spc="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76,800 </a:t>
            </a:r>
            <a:r>
              <a:rPr baseline="0" b="1" cap="none" dirty="0" sz="2100" i="0" kern="1200" kumimoji="0" lang="en-US" noProof="0" normalizeH="0" spc="0" err="1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KSh</a:t>
            </a:r>
            <a:endParaRPr baseline="0" b="1" cap="none" dirty="0" sz="2100" i="0" kern="1200" kumimoji="0" lang="en-US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48984" name="TextBox 49"/>
          <p:cNvSpPr txBox="1">
            <a:spLocks noChangeArrowheads="1"/>
          </p:cNvSpPr>
          <p:nvPr/>
        </p:nvSpPr>
        <p:spPr bwMode="auto">
          <a:xfrm>
            <a:off x="6096001" y="3568700"/>
            <a:ext cx="1681480" cy="396240"/>
          </a:xfrm>
          <a:prstGeom prst="rect"/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p>
            <a:pPr algn="ctr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aseline="0" b="1" cap="none" dirty="0" sz="2100" i="0" kern="1200" kumimoji="0" lang="en-US" noProof="0" normalizeH="0" spc="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307,200 </a:t>
            </a:r>
            <a:r>
              <a:rPr baseline="0" b="1" cap="none" dirty="0" sz="2100" i="0" kern="1200" kumimoji="0" lang="en-US" noProof="0" normalizeH="0" spc="0" err="1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KSh</a:t>
            </a:r>
            <a:endParaRPr baseline="0" b="1" cap="none" dirty="0" sz="2100" i="0" kern="1200" kumimoji="0" lang="en-US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48985" name="TextBox 50"/>
          <p:cNvSpPr txBox="1">
            <a:spLocks noChangeArrowheads="1"/>
          </p:cNvSpPr>
          <p:nvPr/>
        </p:nvSpPr>
        <p:spPr bwMode="auto">
          <a:xfrm>
            <a:off x="5943600" y="4330700"/>
            <a:ext cx="1884679" cy="396240"/>
          </a:xfrm>
          <a:prstGeom prst="rect"/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p>
            <a:pPr algn="ctr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aseline="0" b="1" cap="none" dirty="0" sz="2100" i="0" kern="1200" kumimoji="0" lang="en-US" noProof="0" normalizeH="0" spc="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1,228,800 </a:t>
            </a:r>
            <a:r>
              <a:rPr baseline="0" b="1" cap="none" dirty="0" sz="2100" i="0" kern="1200" kumimoji="0" lang="en-US" noProof="0" normalizeH="0" spc="0" err="1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KSh</a:t>
            </a:r>
            <a:endParaRPr baseline="0" b="1" cap="none" dirty="0" sz="2100" i="0" kern="1200" kumimoji="0" lang="en-US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48986" name="TextBox 51"/>
          <p:cNvSpPr txBox="1">
            <a:spLocks noChangeArrowheads="1"/>
          </p:cNvSpPr>
          <p:nvPr/>
        </p:nvSpPr>
        <p:spPr bwMode="auto">
          <a:xfrm>
            <a:off x="6071564" y="3228975"/>
            <a:ext cx="1681479" cy="396240"/>
          </a:xfrm>
          <a:prstGeom prst="rect"/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p>
            <a:pPr algn="ctr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aseline="0" b="1" cap="none" dirty="0" sz="2100" i="0" kern="1200" kumimoji="0" lang="en-US" noProof="0" normalizeH="0" spc="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153,600 </a:t>
            </a:r>
            <a:r>
              <a:rPr baseline="0" b="1" cap="none" dirty="0" sz="2100" i="0" kern="1200" kumimoji="0" lang="en-US" noProof="0" normalizeH="0" spc="0" err="1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KSh</a:t>
            </a:r>
            <a:endParaRPr baseline="0" b="1" cap="none" dirty="0" sz="2100" i="0" kern="1200" kumimoji="0" lang="en-US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48987" name="TextBox 52"/>
          <p:cNvSpPr txBox="1">
            <a:spLocks noChangeArrowheads="1"/>
          </p:cNvSpPr>
          <p:nvPr/>
        </p:nvSpPr>
        <p:spPr bwMode="auto">
          <a:xfrm>
            <a:off x="6096001" y="3949700"/>
            <a:ext cx="1681480" cy="396240"/>
          </a:xfrm>
          <a:prstGeom prst="rect"/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p>
            <a:pPr algn="ctr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aseline="0" b="1" cap="none" dirty="0" sz="2100" i="0" kern="1200" kumimoji="0" lang="en-US" noProof="0" normalizeH="0" spc="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614,400 </a:t>
            </a:r>
            <a:r>
              <a:rPr baseline="0" b="1" cap="none" dirty="0" sz="2100" i="0" kern="1200" kumimoji="0" lang="en-US" noProof="0" normalizeH="0" spc="0" err="1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KSh</a:t>
            </a:r>
            <a:endParaRPr baseline="0" b="1" cap="none" dirty="0" sz="2100" i="0" kern="1200" kumimoji="0" lang="en-US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48988" name="TextBox 53"/>
          <p:cNvSpPr txBox="1">
            <a:spLocks noChangeArrowheads="1"/>
          </p:cNvSpPr>
          <p:nvPr/>
        </p:nvSpPr>
        <p:spPr bwMode="auto">
          <a:xfrm>
            <a:off x="5943600" y="4689902"/>
            <a:ext cx="1884679" cy="396241"/>
          </a:xfrm>
          <a:prstGeom prst="rect"/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p>
            <a:pPr algn="ctr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aseline="0" b="1" cap="none" dirty="0" sz="2100" i="0" kern="1200" kumimoji="0" lang="en-US" noProof="0" normalizeH="0" spc="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2,457,600 </a:t>
            </a:r>
            <a:r>
              <a:rPr baseline="0" b="1" cap="none" dirty="0" sz="2100" i="0" kern="1200" kumimoji="0" lang="en-US" noProof="0" normalizeH="0" spc="0" err="1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KSh</a:t>
            </a:r>
            <a:endParaRPr baseline="0" b="1" cap="none" dirty="0" sz="2100" i="0" kern="1200" kumimoji="0" lang="en-US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48989" name="TextBox 54"/>
          <p:cNvSpPr txBox="1">
            <a:spLocks noChangeArrowheads="1"/>
          </p:cNvSpPr>
          <p:nvPr/>
        </p:nvSpPr>
        <p:spPr bwMode="auto">
          <a:xfrm>
            <a:off x="6207820" y="2120900"/>
            <a:ext cx="1529080" cy="396241"/>
          </a:xfrm>
          <a:prstGeom prst="rect"/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p>
            <a:pPr algn="ctr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aseline="0" b="1" cap="none" dirty="0" sz="2100" i="0" kern="1200" kumimoji="0" lang="en-US" noProof="0" normalizeH="0" spc="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19,200 </a:t>
            </a:r>
            <a:r>
              <a:rPr baseline="0" b="1" cap="none" dirty="0" sz="2100" i="0" kern="1200" kumimoji="0" lang="en-US" noProof="0" normalizeH="0" spc="0" err="1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KSh</a:t>
            </a:r>
            <a:endParaRPr baseline="0" b="1" cap="none" dirty="0" sz="2100" i="0" kern="1200" kumimoji="0" lang="en-US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48990" name="TextBox 55"/>
          <p:cNvSpPr txBox="1">
            <a:spLocks noChangeArrowheads="1"/>
          </p:cNvSpPr>
          <p:nvPr/>
        </p:nvSpPr>
        <p:spPr bwMode="auto">
          <a:xfrm>
            <a:off x="5975350" y="5057775"/>
            <a:ext cx="1884679" cy="396240"/>
          </a:xfrm>
          <a:prstGeom prst="rect"/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p>
            <a:pPr algn="ctr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aseline="0" b="1" cap="none" dirty="0" sz="2100" i="0" kern="1200" kumimoji="0" lang="en-US" noProof="0" normalizeH="0" spc="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4,915,200 </a:t>
            </a:r>
            <a:r>
              <a:rPr baseline="0" b="1" cap="none" dirty="0" sz="2100" i="0" kern="1200" kumimoji="0" lang="en-US" noProof="0" normalizeH="0" spc="0" err="1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KSh</a:t>
            </a:r>
            <a:endParaRPr baseline="0" b="1" cap="none" dirty="0" sz="2100" i="0" kern="1200" kumimoji="0" lang="en-US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48991" name="TextBox 56"/>
          <p:cNvSpPr txBox="1">
            <a:spLocks noChangeArrowheads="1"/>
          </p:cNvSpPr>
          <p:nvPr/>
        </p:nvSpPr>
        <p:spPr bwMode="auto">
          <a:xfrm>
            <a:off x="5867401" y="5877581"/>
            <a:ext cx="2890837" cy="993140"/>
          </a:xfrm>
          <a:prstGeom prst="rect"/>
          <a:solidFill>
            <a:srgbClr val="0000FF"/>
          </a:solidFill>
          <a:ln w="9525">
            <a:solidFill>
              <a:schemeClr val="tx2"/>
            </a:solidFill>
            <a:miter lim="800000"/>
            <a:headEnd/>
            <a:tailEnd/>
          </a:ln>
        </p:spPr>
        <p:txBody>
          <a:bodyPr wrap="square">
            <a:spAutoFit/>
          </a:bodyPr>
          <a:p>
            <a:pPr algn="ctr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aseline="0" b="1" cap="none" dirty="0" sz="3200" i="0" kern="1200" kumimoji="0" lang="en-US" noProof="0" normalizeH="0" spc="0" strike="noStrike" u="none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19,656,000 </a:t>
            </a:r>
            <a:r>
              <a:rPr baseline="0" b="1" cap="none" dirty="0" sz="2800" i="0" kern="1200" kumimoji="0" lang="en-US" noProof="0" normalizeH="0" spc="0" strike="noStrike" u="none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KSH</a:t>
            </a:r>
            <a:endParaRPr baseline="0" b="1" cap="none" dirty="0" sz="4000" i="0" kern="1200" kumimoji="0" lang="en-US" noProof="0" normalizeH="0" spc="0" strike="noStrike" u="none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1048992" name="TextBox 57"/>
          <p:cNvSpPr txBox="1">
            <a:spLocks noChangeArrowheads="1"/>
          </p:cNvSpPr>
          <p:nvPr/>
        </p:nvSpPr>
        <p:spPr bwMode="auto">
          <a:xfrm>
            <a:off x="5975350" y="5397500"/>
            <a:ext cx="1884679" cy="396240"/>
          </a:xfrm>
          <a:prstGeom prst="rect"/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p>
            <a:pPr algn="ctr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aseline="0" b="1" cap="none" dirty="0" sz="2100" i="0" kern="1200" kumimoji="0" lang="en-US" noProof="0" normalizeH="0" spc="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9,830,400 </a:t>
            </a:r>
            <a:r>
              <a:rPr baseline="0" b="1" cap="none" dirty="0" sz="2100" i="0" kern="1200" kumimoji="0" lang="en-US" noProof="0" normalizeH="0" spc="0" err="1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KSh</a:t>
            </a:r>
            <a:endParaRPr baseline="0" b="1" cap="none" dirty="0" sz="2100" i="0" kern="1200" kumimoji="0" lang="en-US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97204" name="Picture 3" descr="C:\Users\Studio Signas\Desktop\downline.png"/>
          <p:cNvPicPr>
            <a:picLocks noChangeAspect="1" noChangeArrowheads="1"/>
          </p:cNvPicPr>
          <p:nvPr/>
        </p:nvPicPr>
        <p:blipFill>
          <a:blip xmlns:r="http://schemas.openxmlformats.org/officeDocument/2006/relationships" r:embed="rId2" cstate="print"/>
          <a:srcRect/>
          <a:stretch>
            <a:fillRect/>
          </a:stretch>
        </p:blipFill>
        <p:spPr bwMode="auto">
          <a:xfrm>
            <a:off x="4237039" y="1471614"/>
            <a:ext cx="219075" cy="300037"/>
          </a:xfrm>
          <a:prstGeom prst="rect"/>
          <a:noFill/>
          <a:ln w="9525">
            <a:noFill/>
            <a:miter lim="800000"/>
            <a:headEnd/>
            <a:tailEnd/>
          </a:ln>
        </p:spPr>
      </p:pic>
      <p:pic>
        <p:nvPicPr>
          <p:cNvPr id="2097205" name="Picture 3" descr="C:\Users\Studio Signas\Desktop\downline.png"/>
          <p:cNvPicPr>
            <a:picLocks noChangeAspect="1" noChangeArrowheads="1"/>
          </p:cNvPicPr>
          <p:nvPr/>
        </p:nvPicPr>
        <p:blipFill>
          <a:blip xmlns:r="http://schemas.openxmlformats.org/officeDocument/2006/relationships" r:embed="rId2" cstate="print"/>
          <a:srcRect/>
          <a:stretch>
            <a:fillRect/>
          </a:stretch>
        </p:blipFill>
        <p:spPr bwMode="auto">
          <a:xfrm>
            <a:off x="3113089" y="1847850"/>
            <a:ext cx="219075" cy="300038"/>
          </a:xfrm>
          <a:prstGeom prst="rect"/>
          <a:noFill/>
          <a:ln w="9525">
            <a:noFill/>
            <a:miter lim="800000"/>
            <a:headEnd/>
            <a:tailEnd/>
          </a:ln>
        </p:spPr>
      </p:pic>
      <p:pic>
        <p:nvPicPr>
          <p:cNvPr id="2097206" name="Picture 3" descr="C:\Users\Studio Signas\Desktop\downline.png"/>
          <p:cNvPicPr>
            <a:picLocks noChangeAspect="1" noChangeArrowheads="1"/>
          </p:cNvPicPr>
          <p:nvPr/>
        </p:nvPicPr>
        <p:blipFill>
          <a:blip xmlns:r="http://schemas.openxmlformats.org/officeDocument/2006/relationships" r:embed="rId2" cstate="print"/>
          <a:srcRect/>
          <a:stretch>
            <a:fillRect/>
          </a:stretch>
        </p:blipFill>
        <p:spPr bwMode="auto">
          <a:xfrm>
            <a:off x="3654426" y="1847850"/>
            <a:ext cx="220663" cy="300038"/>
          </a:xfrm>
          <a:prstGeom prst="rect"/>
          <a:noFill/>
          <a:ln w="9525">
            <a:noFill/>
            <a:miter lim="800000"/>
            <a:headEnd/>
            <a:tailEnd/>
          </a:ln>
        </p:spPr>
      </p:pic>
      <p:pic>
        <p:nvPicPr>
          <p:cNvPr id="2097207" name="Picture 3" descr="C:\Users\Studio Signas\Desktop\downline.png"/>
          <p:cNvPicPr>
            <a:picLocks noChangeAspect="1" noChangeArrowheads="1"/>
          </p:cNvPicPr>
          <p:nvPr/>
        </p:nvPicPr>
        <p:blipFill>
          <a:blip xmlns:r="http://schemas.openxmlformats.org/officeDocument/2006/relationships" r:embed="rId2" cstate="print"/>
          <a:srcRect/>
          <a:stretch>
            <a:fillRect/>
          </a:stretch>
        </p:blipFill>
        <p:spPr bwMode="auto">
          <a:xfrm>
            <a:off x="3960814" y="1847850"/>
            <a:ext cx="219075" cy="300038"/>
          </a:xfrm>
          <a:prstGeom prst="rect"/>
          <a:noFill/>
          <a:ln w="9525">
            <a:noFill/>
            <a:miter lim="800000"/>
            <a:headEnd/>
            <a:tailEnd/>
          </a:ln>
        </p:spPr>
      </p:pic>
      <p:pic>
        <p:nvPicPr>
          <p:cNvPr id="2097208" name="Picture 3" descr="C:\Users\Studio Signas\Desktop\downline.png"/>
          <p:cNvPicPr>
            <a:picLocks noChangeAspect="1" noChangeArrowheads="1"/>
          </p:cNvPicPr>
          <p:nvPr/>
        </p:nvPicPr>
        <p:blipFill>
          <a:blip xmlns:r="http://schemas.openxmlformats.org/officeDocument/2006/relationships" r:embed="rId2" cstate="print"/>
          <a:srcRect/>
          <a:stretch>
            <a:fillRect/>
          </a:stretch>
        </p:blipFill>
        <p:spPr bwMode="auto">
          <a:xfrm>
            <a:off x="4502151" y="1847850"/>
            <a:ext cx="220663" cy="300038"/>
          </a:xfrm>
          <a:prstGeom prst="rect"/>
          <a:noFill/>
          <a:ln w="9525">
            <a:noFill/>
            <a:miter lim="800000"/>
            <a:headEnd/>
            <a:tailEnd/>
          </a:ln>
        </p:spPr>
      </p:pic>
      <p:sp>
        <p:nvSpPr>
          <p:cNvPr id="1048993" name="TextBox 63"/>
          <p:cNvSpPr txBox="1">
            <a:spLocks noChangeArrowheads="1"/>
          </p:cNvSpPr>
          <p:nvPr/>
        </p:nvSpPr>
        <p:spPr bwMode="auto">
          <a:xfrm>
            <a:off x="1720851" y="2184400"/>
            <a:ext cx="750113" cy="396241"/>
          </a:xfrm>
          <a:prstGeom prst="rect"/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="1" dirty="0" sz="2000" lang="en-US">
                <a:solidFill>
                  <a:prstClr val="black"/>
                </a:solidFill>
                <a:latin typeface="Calibri" panose="020F0502020204030204"/>
              </a:rPr>
              <a:t>JULY</a:t>
            </a:r>
            <a:endParaRPr baseline="0" b="1" cap="none" dirty="0" sz="2000" i="0" kern="1200" kumimoji="0" lang="en-US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48994" name="TextBox 64"/>
          <p:cNvSpPr txBox="1">
            <a:spLocks noChangeArrowheads="1"/>
          </p:cNvSpPr>
          <p:nvPr/>
        </p:nvSpPr>
        <p:spPr bwMode="auto">
          <a:xfrm>
            <a:off x="1720851" y="2546350"/>
            <a:ext cx="752246" cy="396241"/>
          </a:xfrm>
          <a:prstGeom prst="rect"/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="1" dirty="0" sz="2000" lang="en-US">
                <a:solidFill>
                  <a:prstClr val="black"/>
                </a:solidFill>
                <a:latin typeface="Calibri" panose="020F0502020204030204"/>
              </a:rPr>
              <a:t>AUG.</a:t>
            </a:r>
            <a:endParaRPr baseline="0" b="1" cap="none" dirty="0" sz="2000" i="0" kern="1200" kumimoji="0" lang="en-US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48995" name="TextBox 65"/>
          <p:cNvSpPr txBox="1">
            <a:spLocks noChangeArrowheads="1"/>
          </p:cNvSpPr>
          <p:nvPr/>
        </p:nvSpPr>
        <p:spPr bwMode="auto">
          <a:xfrm>
            <a:off x="1720851" y="3268663"/>
            <a:ext cx="674558" cy="396240"/>
          </a:xfrm>
          <a:prstGeom prst="rect"/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="1" dirty="0" sz="2000" lang="en-US">
                <a:solidFill>
                  <a:prstClr val="black"/>
                </a:solidFill>
                <a:latin typeface="Calibri" panose="020F0502020204030204"/>
              </a:rPr>
              <a:t>OCT</a:t>
            </a:r>
            <a:endParaRPr baseline="0" b="1" cap="none" dirty="0" sz="2000" i="0" kern="1200" kumimoji="0" lang="en-US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48996" name="TextBox 66"/>
          <p:cNvSpPr txBox="1">
            <a:spLocks noChangeArrowheads="1"/>
          </p:cNvSpPr>
          <p:nvPr/>
        </p:nvSpPr>
        <p:spPr bwMode="auto">
          <a:xfrm>
            <a:off x="1720850" y="3989388"/>
            <a:ext cx="652780" cy="396240"/>
          </a:xfrm>
          <a:prstGeom prst="rect"/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="1" dirty="0" sz="2000" lang="en-US">
                <a:solidFill>
                  <a:prstClr val="black"/>
                </a:solidFill>
                <a:latin typeface="Calibri" panose="020F0502020204030204"/>
              </a:rPr>
              <a:t>DEC</a:t>
            </a:r>
            <a:endParaRPr baseline="0" b="1" cap="none" dirty="0" sz="2000" i="0" kern="1200" kumimoji="0" lang="en-US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48997" name="TextBox 67"/>
          <p:cNvSpPr txBox="1">
            <a:spLocks noChangeArrowheads="1"/>
          </p:cNvSpPr>
          <p:nvPr/>
        </p:nvSpPr>
        <p:spPr bwMode="auto">
          <a:xfrm>
            <a:off x="1720851" y="4711700"/>
            <a:ext cx="614679" cy="396240"/>
          </a:xfrm>
          <a:prstGeom prst="rect"/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="1" dirty="0" sz="2000" lang="en-US">
                <a:solidFill>
                  <a:prstClr val="black"/>
                </a:solidFill>
                <a:latin typeface="Calibri" panose="020F0502020204030204"/>
              </a:rPr>
              <a:t>FEB</a:t>
            </a:r>
            <a:endParaRPr baseline="0" b="1" cap="none" dirty="0" sz="2000" i="0" kern="1200" kumimoji="0" lang="en-US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48998" name="TextBox 68"/>
          <p:cNvSpPr txBox="1">
            <a:spLocks noChangeArrowheads="1"/>
          </p:cNvSpPr>
          <p:nvPr/>
        </p:nvSpPr>
        <p:spPr bwMode="auto">
          <a:xfrm>
            <a:off x="1720850" y="5434013"/>
            <a:ext cx="868680" cy="396240"/>
          </a:xfrm>
          <a:prstGeom prst="rect"/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="1" sz="2000" lang="en-US">
                <a:solidFill>
                  <a:prstClr val="black"/>
                </a:solidFill>
                <a:latin typeface="Calibri" panose="020F0502020204030204"/>
              </a:rPr>
              <a:t>APRIL</a:t>
            </a:r>
            <a:endParaRPr baseline="0" b="1" cap="none" sz="2000" i="0" kern="1200" kumimoji="0" lang="en-US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48999" name="TextBox 69"/>
          <p:cNvSpPr txBox="1">
            <a:spLocks noChangeArrowheads="1"/>
          </p:cNvSpPr>
          <p:nvPr/>
        </p:nvSpPr>
        <p:spPr bwMode="auto">
          <a:xfrm>
            <a:off x="1720851" y="3629025"/>
            <a:ext cx="700851" cy="396240"/>
          </a:xfrm>
          <a:prstGeom prst="rect"/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="1" dirty="0" sz="2000" lang="en-US">
                <a:solidFill>
                  <a:prstClr val="black"/>
                </a:solidFill>
                <a:latin typeface="Calibri" panose="020F0502020204030204"/>
              </a:rPr>
              <a:t>NOV</a:t>
            </a:r>
            <a:endParaRPr baseline="0" b="1" cap="none" dirty="0" sz="2000" i="0" kern="1200" kumimoji="0" lang="en-US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49000" name="TextBox 70"/>
          <p:cNvSpPr txBox="1">
            <a:spLocks noChangeArrowheads="1"/>
          </p:cNvSpPr>
          <p:nvPr/>
        </p:nvSpPr>
        <p:spPr bwMode="auto">
          <a:xfrm>
            <a:off x="1720851" y="4351338"/>
            <a:ext cx="662751" cy="396240"/>
          </a:xfrm>
          <a:prstGeom prst="rect"/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="1" dirty="0" sz="2000" lang="en-US">
                <a:solidFill>
                  <a:prstClr val="black"/>
                </a:solidFill>
                <a:latin typeface="Calibri" panose="020F0502020204030204"/>
              </a:rPr>
              <a:t>JAN</a:t>
            </a:r>
            <a:endParaRPr baseline="0" b="1" cap="none" dirty="0" sz="2000" i="0" kern="1200" kumimoji="0" lang="en-US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49001" name="TextBox 71"/>
          <p:cNvSpPr txBox="1">
            <a:spLocks noChangeArrowheads="1"/>
          </p:cNvSpPr>
          <p:nvPr/>
        </p:nvSpPr>
        <p:spPr bwMode="auto">
          <a:xfrm>
            <a:off x="1720851" y="5073650"/>
            <a:ext cx="718512" cy="396240"/>
          </a:xfrm>
          <a:prstGeom prst="rect"/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="1" dirty="0" sz="2000" lang="en-US">
                <a:solidFill>
                  <a:prstClr val="black"/>
                </a:solidFill>
                <a:latin typeface="Calibri" panose="020F0502020204030204"/>
              </a:rPr>
              <a:t>MAR</a:t>
            </a:r>
            <a:endParaRPr baseline="0" b="1" cap="none" dirty="0" sz="2000" i="0" kern="1200" kumimoji="0" lang="en-US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49002" name="TextBox 72"/>
          <p:cNvSpPr txBox="1">
            <a:spLocks noChangeArrowheads="1"/>
          </p:cNvSpPr>
          <p:nvPr/>
        </p:nvSpPr>
        <p:spPr bwMode="auto">
          <a:xfrm>
            <a:off x="1720850" y="2906713"/>
            <a:ext cx="828942" cy="396241"/>
          </a:xfrm>
          <a:prstGeom prst="rect"/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="1" dirty="0" sz="2000" lang="en-US">
                <a:solidFill>
                  <a:prstClr val="black"/>
                </a:solidFill>
                <a:latin typeface="Calibri" panose="020F0502020204030204"/>
              </a:rPr>
              <a:t>SEPT.</a:t>
            </a:r>
            <a:endParaRPr baseline="0" b="1" cap="none" dirty="0" sz="2000" i="0" kern="1200" kumimoji="0" lang="en-US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49003" name="Rectangle 74"/>
          <p:cNvSpPr/>
          <p:nvPr/>
        </p:nvSpPr>
        <p:spPr>
          <a:xfrm>
            <a:off x="1060449" y="-104211"/>
            <a:ext cx="9829800" cy="624840"/>
          </a:xfrm>
          <a:prstGeom prst="rect"/>
          <a:noFill/>
        </p:spPr>
        <p:txBody>
          <a:bodyPr bIns="45720" lIns="91440" rIns="91440" tIns="45720" wrap="square">
            <a:spAutoFit/>
          </a:bodyPr>
          <a:p>
            <a:pPr algn="ctr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aseline="0" b="1" cap="none" dirty="0" sz="3600" i="0" kern="1200" kumimoji="0" lang="en-US" noProof="0" normalizeH="0" spc="0" strike="noStrike" u="none">
                <a:ln w="1905"/>
                <a:gradFill>
                  <a:gsLst>
                    <a:gs pos="0">
                      <a:srgbClr val="70AD47">
                        <a:shade val="20000"/>
                        <a:satMod val="200000"/>
                      </a:srgbClr>
                    </a:gs>
                    <a:gs pos="78000">
                      <a:srgbClr val="70AD47">
                        <a:tint val="90000"/>
                        <a:shade val="89000"/>
                        <a:satMod val="220000"/>
                      </a:srgbClr>
                    </a:gs>
                    <a:gs pos="100000">
                      <a:srgbClr val="70AD47">
                        <a:tint val="12000"/>
                        <a:satMod val="255000"/>
                      </a:srgbClr>
                    </a:gs>
                  </a:gsLst>
                  <a:lin ang="5400000"/>
                </a:gradFill>
                <a:effectLst>
                  <a:innerShdw blurRad="69850" dir="5400000" dist="43180">
                    <a:srgbClr val="000000">
                      <a:alpha val="65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ONE YEAR SCENARIO WITH ONE HAMPER</a:t>
            </a:r>
          </a:p>
        </p:txBody>
      </p:sp>
      <p:sp>
        <p:nvSpPr>
          <p:cNvPr id="1049004" name="Rectangle 105"/>
          <p:cNvSpPr/>
          <p:nvPr/>
        </p:nvSpPr>
        <p:spPr>
          <a:xfrm>
            <a:off x="5343526" y="520629"/>
            <a:ext cx="2539522" cy="802639"/>
          </a:xfrm>
          <a:prstGeom prst="rect"/>
          <a:noFill/>
        </p:spPr>
        <p:txBody>
          <a:bodyPr bIns="45720" lIns="91440" rIns="91440" tIns="45720" wrap="square">
            <a:spAutoFit/>
          </a:bodyPr>
          <a:p>
            <a:pPr algn="ctr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aseline="0" b="1" cap="none" dirty="0" sz="2400" i="0" kern="1200" kumimoji="0" lang="en-US" noProof="0" normalizeH="0" spc="0" strike="noStrike" u="none">
                <a:ln w="1905"/>
                <a:gradFill>
                  <a:gsLst>
                    <a:gs pos="0">
                      <a:srgbClr val="70AD47">
                        <a:shade val="20000"/>
                        <a:satMod val="200000"/>
                      </a:srgbClr>
                    </a:gs>
                    <a:gs pos="78000">
                      <a:srgbClr val="70AD47">
                        <a:tint val="90000"/>
                        <a:shade val="89000"/>
                        <a:satMod val="220000"/>
                      </a:srgbClr>
                    </a:gs>
                    <a:gs pos="100000">
                      <a:srgbClr val="70AD47">
                        <a:tint val="12000"/>
                        <a:satMod val="255000"/>
                      </a:srgbClr>
                    </a:gs>
                  </a:gsLst>
                  <a:lin ang="5400000"/>
                </a:gradFill>
                <a:effectLst>
                  <a:innerShdw blurRad="69850" dir="5400000" dist="43180">
                    <a:srgbClr val="000000">
                      <a:alpha val="65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Match Pairing Bonus</a:t>
            </a:r>
          </a:p>
        </p:txBody>
      </p:sp>
      <p:sp>
        <p:nvSpPr>
          <p:cNvPr id="1049005" name="Rectangle 109"/>
          <p:cNvSpPr/>
          <p:nvPr/>
        </p:nvSpPr>
        <p:spPr>
          <a:xfrm>
            <a:off x="4343400" y="838201"/>
            <a:ext cx="990600" cy="447040"/>
          </a:xfrm>
          <a:prstGeom prst="rect"/>
          <a:noFill/>
        </p:spPr>
        <p:txBody>
          <a:bodyPr bIns="45720" lIns="91440" rIns="91440" tIns="45720" wrap="square">
            <a:spAutoFit/>
          </a:bodyPr>
          <a:p>
            <a:pPr algn="ctr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aseline="0" b="1" cap="none" dirty="0" sz="2400" i="0" kern="1200" kumimoji="0" lang="en-US" noProof="0" normalizeH="0" spc="0" strike="noStrike" u="none">
                <a:ln w="1905"/>
                <a:gradFill>
                  <a:gsLst>
                    <a:gs pos="0">
                      <a:srgbClr val="70AD47">
                        <a:shade val="20000"/>
                        <a:satMod val="200000"/>
                      </a:srgbClr>
                    </a:gs>
                    <a:gs pos="78000">
                      <a:srgbClr val="70AD47">
                        <a:tint val="90000"/>
                        <a:shade val="89000"/>
                        <a:satMod val="220000"/>
                      </a:srgbClr>
                    </a:gs>
                    <a:gs pos="100000">
                      <a:srgbClr val="70AD47">
                        <a:tint val="12000"/>
                        <a:satMod val="255000"/>
                      </a:srgbClr>
                    </a:gs>
                  </a:gsLst>
                  <a:lin ang="5400000"/>
                </a:gradFill>
                <a:effectLst>
                  <a:innerShdw blurRad="69850" dir="5400000" dist="43180">
                    <a:srgbClr val="000000">
                      <a:alpha val="65000"/>
                    </a:srgbClr>
                  </a:inn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You</a:t>
            </a:r>
          </a:p>
        </p:txBody>
      </p:sp>
      <p:sp>
        <p:nvSpPr>
          <p:cNvPr id="1049006" name="TextBox 104"/>
          <p:cNvSpPr txBox="1">
            <a:spLocks noChangeArrowheads="1"/>
          </p:cNvSpPr>
          <p:nvPr/>
        </p:nvSpPr>
        <p:spPr bwMode="auto">
          <a:xfrm>
            <a:off x="1657350" y="5877580"/>
            <a:ext cx="1465579" cy="510540"/>
          </a:xfrm>
          <a:prstGeom prst="rect"/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aseline="0" b="1" cap="none" dirty="0" sz="2800" i="0" kern="1200" kumimoji="0" lang="en-US" noProof="0" normalizeH="0" spc="0" strike="noStrike" u="none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12 </a:t>
            </a:r>
            <a:r>
              <a:rPr baseline="0" b="1" cap="none" dirty="0" sz="2800" i="0" kern="1200" kumimoji="0" lang="en-US" noProof="0" normalizeH="0" spc="0" err="1" strike="noStrike" u="none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Mths</a:t>
            </a:r>
            <a:endParaRPr baseline="0" b="1" cap="none" dirty="0" sz="2800" i="0" kern="1200" kumimoji="0" lang="en-US" noProof="0" normalizeH="0" spc="0" strike="noStrike" u="none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19" name="Group 87"/>
          <p:cNvGrpSpPr/>
          <p:nvPr/>
        </p:nvGrpSpPr>
        <p:grpSpPr bwMode="auto">
          <a:xfrm>
            <a:off x="9207268" y="1125856"/>
            <a:ext cx="1628768" cy="1784237"/>
            <a:chOff x="6990276" y="1206894"/>
            <a:chExt cx="1611704" cy="2399456"/>
          </a:xfrm>
        </p:grpSpPr>
        <p:pic>
          <p:nvPicPr>
            <p:cNvPr id="2097209" name="Picture 2" descr="C:\Users\Studio Signas\Desktop\You.png"/>
            <p:cNvPicPr>
              <a:picLocks noChangeAspect="1" noChangeArrowheads="1"/>
            </p:cNvPicPr>
            <p:nvPr/>
          </p:nvPicPr>
          <p:blipFill>
            <a:blip xmlns:r="http://schemas.openxmlformats.org/officeDocument/2006/relationships" r:embed="rId3" cstate="print"/>
            <a:srcRect/>
            <a:stretch>
              <a:fillRect/>
            </a:stretch>
          </p:blipFill>
          <p:spPr bwMode="auto">
            <a:xfrm>
              <a:off x="7500503" y="1206894"/>
              <a:ext cx="554921" cy="755309"/>
            </a:xfrm>
            <a:prstGeom prst="rect"/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097210" name="Picture 2" descr="C:\Users\Studio Signas\Desktop\You.png"/>
            <p:cNvPicPr>
              <a:picLocks noChangeAspect="1" noChangeArrowheads="1"/>
            </p:cNvPicPr>
            <p:nvPr/>
          </p:nvPicPr>
          <p:blipFill>
            <a:blip xmlns:r="http://schemas.openxmlformats.org/officeDocument/2006/relationships" r:embed="rId3" cstate="print"/>
            <a:srcRect/>
            <a:stretch>
              <a:fillRect/>
            </a:stretch>
          </p:blipFill>
          <p:spPr bwMode="auto">
            <a:xfrm>
              <a:off x="6990276" y="2019987"/>
              <a:ext cx="554921" cy="755309"/>
            </a:xfrm>
            <a:prstGeom prst="rect"/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097211" name="Picture 2" descr="C:\Users\Studio Signas\Desktop\You.png"/>
            <p:cNvPicPr>
              <a:picLocks noChangeAspect="1" noChangeArrowheads="1"/>
            </p:cNvPicPr>
            <p:nvPr/>
          </p:nvPicPr>
          <p:blipFill>
            <a:blip xmlns:r="http://schemas.openxmlformats.org/officeDocument/2006/relationships" r:embed="rId3" cstate="print"/>
            <a:srcRect/>
            <a:stretch>
              <a:fillRect/>
            </a:stretch>
          </p:blipFill>
          <p:spPr bwMode="auto">
            <a:xfrm>
              <a:off x="8047059" y="2019987"/>
              <a:ext cx="554921" cy="755309"/>
            </a:xfrm>
            <a:prstGeom prst="rect"/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49007" name="TextBox 195"/>
            <p:cNvSpPr txBox="1">
              <a:spLocks noChangeArrowheads="1"/>
            </p:cNvSpPr>
            <p:nvPr/>
          </p:nvSpPr>
          <p:spPr bwMode="auto">
            <a:xfrm>
              <a:off x="7045886" y="2819400"/>
              <a:ext cx="467844" cy="362077"/>
            </a:xfrm>
            <a:prstGeom prst="rect"/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p>
              <a:pPr algn="ctr" defTabSz="914400" eaLnBrk="1" fontAlgn="auto" hangingPunct="1" indent="0" latinLnBrk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baseline="0" b="1" cap="none" sz="1200" i="0" kern="1200" kumimoji="0" lang="en-US" noProof="0" normalizeH="0" spc="0" strike="noStrike" u="none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YOU</a:t>
              </a:r>
            </a:p>
          </p:txBody>
        </p:sp>
        <p:sp>
          <p:nvSpPr>
            <p:cNvPr id="1049008" name="TextBox 196"/>
            <p:cNvSpPr txBox="1">
              <a:spLocks noChangeArrowheads="1"/>
            </p:cNvSpPr>
            <p:nvPr/>
          </p:nvSpPr>
          <p:spPr bwMode="auto">
            <a:xfrm>
              <a:off x="8112686" y="2819400"/>
              <a:ext cx="467844" cy="362077"/>
            </a:xfrm>
            <a:prstGeom prst="rect"/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p>
              <a:pPr algn="ctr" defTabSz="914400" eaLnBrk="1" fontAlgn="auto" hangingPunct="1" indent="0" latinLnBrk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baseline="0" b="1" cap="none" sz="1200" i="0" kern="1200" kumimoji="0" lang="en-US" noProof="0" normalizeH="0" spc="0" strike="noStrike" u="none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YOU</a:t>
              </a:r>
            </a:p>
          </p:txBody>
        </p:sp>
        <p:sp>
          <p:nvSpPr>
            <p:cNvPr id="1049009" name="TextBox 197"/>
            <p:cNvSpPr txBox="1">
              <a:spLocks noChangeArrowheads="1"/>
            </p:cNvSpPr>
            <p:nvPr/>
          </p:nvSpPr>
          <p:spPr bwMode="auto">
            <a:xfrm>
              <a:off x="7570884" y="1932801"/>
              <a:ext cx="467844" cy="362077"/>
            </a:xfrm>
            <a:prstGeom prst="rect"/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p>
              <a:pPr algn="ctr" defTabSz="914400" eaLnBrk="1" fontAlgn="auto" hangingPunct="1" indent="0" latinLnBrk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baseline="0" b="1" cap="none" sz="1200" i="0" kern="1200" kumimoji="0" lang="en-US" noProof="0" normalizeH="0" spc="0" strike="noStrike" u="none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YOU</a:t>
              </a:r>
            </a:p>
          </p:txBody>
        </p:sp>
        <p:sp>
          <p:nvSpPr>
            <p:cNvPr id="1049010" name="TextBox 198"/>
            <p:cNvSpPr txBox="1">
              <a:spLocks noChangeArrowheads="1"/>
            </p:cNvSpPr>
            <p:nvPr/>
          </p:nvSpPr>
          <p:spPr bwMode="auto">
            <a:xfrm>
              <a:off x="7565937" y="2766060"/>
              <a:ext cx="432303" cy="840290"/>
            </a:xfrm>
            <a:prstGeom prst="rect"/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p>
              <a:pPr algn="l" defTabSz="914400" eaLnBrk="1" fontAlgn="auto" hangingPunct="1" indent="0" latinLnBrk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baseline="0" b="1" cap="none" sz="3600" i="0" kern="1200" kumimoji="0" lang="en-US" noProof="0" normalizeH="0" spc="0" strike="noStrike" u="none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=</a:t>
              </a:r>
            </a:p>
          </p:txBody>
        </p:sp>
      </p:grpSp>
      <p:grpSp>
        <p:nvGrpSpPr>
          <p:cNvPr id="220" name="Group 133"/>
          <p:cNvGrpSpPr/>
          <p:nvPr/>
        </p:nvGrpSpPr>
        <p:grpSpPr bwMode="auto">
          <a:xfrm>
            <a:off x="9399633" y="4003084"/>
            <a:ext cx="1826639" cy="2461663"/>
            <a:chOff x="6733509" y="3352800"/>
            <a:chExt cx="2183162" cy="2655154"/>
          </a:xfrm>
        </p:grpSpPr>
        <p:sp>
          <p:nvSpPr>
            <p:cNvPr id="1049011" name="TextBox 200"/>
            <p:cNvSpPr txBox="1">
              <a:spLocks noChangeArrowheads="1"/>
            </p:cNvSpPr>
            <p:nvPr/>
          </p:nvSpPr>
          <p:spPr bwMode="auto">
            <a:xfrm>
              <a:off x="7605586" y="5334000"/>
              <a:ext cx="522150" cy="673954"/>
            </a:xfrm>
            <a:prstGeom prst="rect"/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p>
              <a:pPr algn="l" defTabSz="914400" eaLnBrk="1" fontAlgn="auto" hangingPunct="1" indent="0" latinLnBrk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baseline="0" b="1" cap="none" sz="3600" i="0" kern="1200" kumimoji="0" lang="en-US" noProof="0" normalizeH="0" spc="0" strike="noStrike" u="none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=</a:t>
              </a:r>
            </a:p>
          </p:txBody>
        </p:sp>
        <p:grpSp>
          <p:nvGrpSpPr>
            <p:cNvPr id="221" name="Group 131"/>
            <p:cNvGrpSpPr/>
            <p:nvPr/>
          </p:nvGrpSpPr>
          <p:grpSpPr bwMode="auto">
            <a:xfrm>
              <a:off x="6733509" y="3352800"/>
              <a:ext cx="2183162" cy="2137003"/>
              <a:chOff x="6884109" y="3850016"/>
              <a:chExt cx="2183162" cy="2137003"/>
            </a:xfrm>
          </p:grpSpPr>
          <p:pic>
            <p:nvPicPr>
              <p:cNvPr id="2097212" name="Picture 2" descr="C:\Users\Studio Signas\Desktop\You.png"/>
              <p:cNvPicPr>
                <a:picLocks noChangeAspect="1" noChangeArrowheads="1"/>
              </p:cNvPicPr>
              <p:nvPr/>
            </p:nvPicPr>
            <p:blipFill>
              <a:blip xmlns:r="http://schemas.openxmlformats.org/officeDocument/2006/relationships" r:embed="rId4" cstate="print"/>
              <a:srcRect/>
              <a:stretch>
                <a:fillRect/>
              </a:stretch>
            </p:blipFill>
            <p:spPr bwMode="auto">
              <a:xfrm>
                <a:off x="7635068" y="3850016"/>
                <a:ext cx="575482" cy="783294"/>
              </a:xfrm>
              <a:prstGeom prst="rect"/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2097213" name="Picture 2" descr="C:\Users\Studio Signas\Desktop\You.png"/>
              <p:cNvPicPr>
                <a:picLocks noChangeAspect="1" noChangeArrowheads="1"/>
              </p:cNvPicPr>
              <p:nvPr/>
            </p:nvPicPr>
            <p:blipFill>
              <a:blip xmlns:r="http://schemas.openxmlformats.org/officeDocument/2006/relationships" r:embed="rId5" cstate="print"/>
              <a:srcRect/>
              <a:stretch>
                <a:fillRect/>
              </a:stretch>
            </p:blipFill>
            <p:spPr bwMode="auto">
              <a:xfrm>
                <a:off x="7210425" y="4587650"/>
                <a:ext cx="384765" cy="523707"/>
              </a:xfrm>
              <a:prstGeom prst="rect"/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2097214" name="Picture 2" descr="C:\Users\Studio Signas\Desktop\You.png"/>
              <p:cNvPicPr>
                <a:picLocks noChangeAspect="1" noChangeArrowheads="1"/>
              </p:cNvPicPr>
              <p:nvPr/>
            </p:nvPicPr>
            <p:blipFill>
              <a:blip xmlns:r="http://schemas.openxmlformats.org/officeDocument/2006/relationships" r:embed="rId5" cstate="print"/>
              <a:srcRect/>
              <a:stretch>
                <a:fillRect/>
              </a:stretch>
            </p:blipFill>
            <p:spPr bwMode="auto">
              <a:xfrm>
                <a:off x="8238440" y="4587650"/>
                <a:ext cx="384765" cy="523707"/>
              </a:xfrm>
              <a:prstGeom prst="rect"/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049012" name="TextBox 122"/>
              <p:cNvSpPr txBox="1"/>
              <p:nvPr/>
            </p:nvSpPr>
            <p:spPr>
              <a:xfrm>
                <a:off x="7160399" y="5067730"/>
                <a:ext cx="504777" cy="249309"/>
              </a:xfrm>
              <a:prstGeom prst="rect"/>
              <a:noFill/>
            </p:spPr>
            <p:txBody>
              <a:bodyPr wrap="none">
                <a:spAutoFit/>
              </a:bodyPr>
              <a:p>
                <a:pPr algn="ctr" defTabSz="914400" eaLnBrk="1" fontAlgn="auto" hangingPunct="1" indent="0" latinLnBrk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r>
                  <a:rPr baseline="0" b="1" cap="none" dirty="0" sz="1050" i="0" kern="1200" kumimoji="0" lang="en-US" noProof="0" normalizeH="0" spc="0" strike="noStrike" u="none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YOU</a:t>
                </a:r>
              </a:p>
            </p:txBody>
          </p:sp>
          <p:sp>
            <p:nvSpPr>
              <p:cNvPr id="1049013" name="TextBox 123"/>
              <p:cNvSpPr txBox="1"/>
              <p:nvPr/>
            </p:nvSpPr>
            <p:spPr>
              <a:xfrm>
                <a:off x="8224277" y="5067730"/>
                <a:ext cx="504777" cy="249309"/>
              </a:xfrm>
              <a:prstGeom prst="rect"/>
              <a:noFill/>
            </p:spPr>
            <p:txBody>
              <a:bodyPr wrap="none">
                <a:spAutoFit/>
              </a:bodyPr>
              <a:p>
                <a:pPr algn="ctr" defTabSz="914400" eaLnBrk="1" fontAlgn="auto" hangingPunct="1" indent="0" latinLnBrk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r>
                  <a:rPr baseline="0" b="1" cap="none" dirty="0" sz="1050" i="0" kern="1200" kumimoji="0" lang="en-US" noProof="0" normalizeH="0" spc="0" strike="noStrike" u="none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YOU</a:t>
                </a:r>
              </a:p>
            </p:txBody>
          </p:sp>
          <p:sp>
            <p:nvSpPr>
              <p:cNvPr id="1049014" name="TextBox 124"/>
              <p:cNvSpPr txBox="1"/>
              <p:nvPr/>
            </p:nvSpPr>
            <p:spPr>
              <a:xfrm>
                <a:off x="7690750" y="4615254"/>
                <a:ext cx="504777" cy="249309"/>
              </a:xfrm>
              <a:prstGeom prst="rect"/>
              <a:noFill/>
            </p:spPr>
            <p:txBody>
              <a:bodyPr wrap="none">
                <a:spAutoFit/>
              </a:bodyPr>
              <a:p>
                <a:pPr algn="ctr" defTabSz="914400" eaLnBrk="1" fontAlgn="auto" hangingPunct="1" indent="0" latinLnBrk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r>
                  <a:rPr baseline="0" b="1" cap="none" dirty="0" sz="1050" i="0" kern="1200" kumimoji="0" lang="en-US" noProof="0" normalizeH="0" spc="0" strike="noStrike" u="none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YOU</a:t>
                </a:r>
              </a:p>
            </p:txBody>
          </p:sp>
          <p:pic>
            <p:nvPicPr>
              <p:cNvPr id="2097215" name="Picture 2" descr="C:\Users\Studio Signas\Desktop\You.png"/>
              <p:cNvPicPr>
                <a:picLocks noChangeAspect="1" noChangeArrowheads="1"/>
              </p:cNvPicPr>
              <p:nvPr/>
            </p:nvPicPr>
            <p:blipFill>
              <a:blip xmlns:r="http://schemas.openxmlformats.org/officeDocument/2006/relationships" r:embed="rId5" cstate="print"/>
              <a:srcRect/>
              <a:stretch>
                <a:fillRect/>
              </a:stretch>
            </p:blipFill>
            <p:spPr bwMode="auto">
              <a:xfrm>
                <a:off x="8045360" y="5257800"/>
                <a:ext cx="384765" cy="523707"/>
              </a:xfrm>
              <a:prstGeom prst="rect"/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2097216" name="Picture 2" descr="C:\Users\Studio Signas\Desktop\You.png"/>
              <p:cNvPicPr>
                <a:picLocks noChangeAspect="1" noChangeArrowheads="1"/>
              </p:cNvPicPr>
              <p:nvPr/>
            </p:nvPicPr>
            <p:blipFill>
              <a:blip xmlns:r="http://schemas.openxmlformats.org/officeDocument/2006/relationships" r:embed="rId5" cstate="print"/>
              <a:srcRect/>
              <a:stretch>
                <a:fillRect/>
              </a:stretch>
            </p:blipFill>
            <p:spPr bwMode="auto">
              <a:xfrm>
                <a:off x="8576880" y="5257800"/>
                <a:ext cx="384765" cy="523707"/>
              </a:xfrm>
              <a:prstGeom prst="rect"/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049015" name="TextBox 127"/>
              <p:cNvSpPr txBox="1"/>
              <p:nvPr/>
            </p:nvSpPr>
            <p:spPr>
              <a:xfrm>
                <a:off x="7995623" y="5737710"/>
                <a:ext cx="504777" cy="249309"/>
              </a:xfrm>
              <a:prstGeom prst="rect"/>
              <a:noFill/>
            </p:spPr>
            <p:txBody>
              <a:bodyPr wrap="none">
                <a:spAutoFit/>
              </a:bodyPr>
              <a:p>
                <a:pPr algn="ctr" defTabSz="914400" eaLnBrk="1" fontAlgn="auto" hangingPunct="1" indent="0" latinLnBrk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r>
                  <a:rPr baseline="0" b="1" cap="none" dirty="0" sz="1050" i="0" kern="1200" kumimoji="0" lang="en-US" noProof="0" normalizeH="0" spc="0" strike="noStrike" u="none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YOU</a:t>
                </a:r>
              </a:p>
            </p:txBody>
          </p:sp>
          <p:sp>
            <p:nvSpPr>
              <p:cNvPr id="1049016" name="TextBox 128"/>
              <p:cNvSpPr txBox="1"/>
              <p:nvPr/>
            </p:nvSpPr>
            <p:spPr>
              <a:xfrm>
                <a:off x="8562494" y="5737710"/>
                <a:ext cx="504777" cy="249309"/>
              </a:xfrm>
              <a:prstGeom prst="rect"/>
              <a:noFill/>
            </p:spPr>
            <p:txBody>
              <a:bodyPr wrap="none">
                <a:spAutoFit/>
              </a:bodyPr>
              <a:p>
                <a:pPr algn="ctr" defTabSz="914400" eaLnBrk="1" fontAlgn="auto" hangingPunct="1" indent="0" latinLnBrk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r>
                  <a:rPr baseline="0" b="1" cap="none" dirty="0" sz="1050" i="0" kern="1200" kumimoji="0" lang="en-US" noProof="0" normalizeH="0" spc="0" strike="noStrike" u="none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YOU</a:t>
                </a:r>
              </a:p>
            </p:txBody>
          </p:sp>
          <p:pic>
            <p:nvPicPr>
              <p:cNvPr id="2097217" name="Picture 2" descr="C:\Users\Studio Signas\Desktop\You.png"/>
              <p:cNvPicPr>
                <a:picLocks noChangeAspect="1" noChangeArrowheads="1"/>
              </p:cNvPicPr>
              <p:nvPr/>
            </p:nvPicPr>
            <p:blipFill>
              <a:blip xmlns:r="http://schemas.openxmlformats.org/officeDocument/2006/relationships" r:embed="rId5" cstate="print"/>
              <a:srcRect/>
              <a:stretch>
                <a:fillRect/>
              </a:stretch>
            </p:blipFill>
            <p:spPr bwMode="auto">
              <a:xfrm>
                <a:off x="6934200" y="5257800"/>
                <a:ext cx="384765" cy="523707"/>
              </a:xfrm>
              <a:prstGeom prst="rect"/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2097218" name="Picture 2" descr="C:\Users\Studio Signas\Desktop\You.png"/>
              <p:cNvPicPr>
                <a:picLocks noChangeAspect="1" noChangeArrowheads="1"/>
              </p:cNvPicPr>
              <p:nvPr/>
            </p:nvPicPr>
            <p:blipFill>
              <a:blip xmlns:r="http://schemas.openxmlformats.org/officeDocument/2006/relationships" r:embed="rId5" cstate="print"/>
              <a:srcRect/>
              <a:stretch>
                <a:fillRect/>
              </a:stretch>
            </p:blipFill>
            <p:spPr bwMode="auto">
              <a:xfrm>
                <a:off x="7465720" y="5257800"/>
                <a:ext cx="384765" cy="523707"/>
              </a:xfrm>
              <a:prstGeom prst="rect"/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049017" name="TextBox 131"/>
              <p:cNvSpPr txBox="1"/>
              <p:nvPr/>
            </p:nvSpPr>
            <p:spPr>
              <a:xfrm>
                <a:off x="6884109" y="5737710"/>
                <a:ext cx="504777" cy="249309"/>
              </a:xfrm>
              <a:prstGeom prst="rect"/>
              <a:noFill/>
            </p:spPr>
            <p:txBody>
              <a:bodyPr wrap="none">
                <a:spAutoFit/>
              </a:bodyPr>
              <a:p>
                <a:pPr algn="ctr" defTabSz="914400" eaLnBrk="1" fontAlgn="auto" hangingPunct="1" indent="0" latinLnBrk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r>
                  <a:rPr baseline="0" b="1" cap="none" dirty="0" sz="1050" i="0" kern="1200" kumimoji="0" lang="en-US" noProof="0" normalizeH="0" spc="0" strike="noStrike" u="none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YOU</a:t>
                </a:r>
              </a:p>
            </p:txBody>
          </p:sp>
          <p:sp>
            <p:nvSpPr>
              <p:cNvPr id="1049018" name="TextBox 132"/>
              <p:cNvSpPr txBox="1"/>
              <p:nvPr/>
            </p:nvSpPr>
            <p:spPr>
              <a:xfrm>
                <a:off x="7450980" y="5737710"/>
                <a:ext cx="504777" cy="249309"/>
              </a:xfrm>
              <a:prstGeom prst="rect"/>
              <a:noFill/>
            </p:spPr>
            <p:txBody>
              <a:bodyPr wrap="none">
                <a:spAutoFit/>
              </a:bodyPr>
              <a:p>
                <a:pPr algn="ctr" defTabSz="914400" eaLnBrk="1" fontAlgn="auto" hangingPunct="1" indent="0" latinLnBrk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r>
                  <a:rPr baseline="0" b="1" cap="none" dirty="0" sz="1050" i="0" kern="1200" kumimoji="0" lang="en-US" noProof="0" normalizeH="0" spc="0" strike="noStrike" u="none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YOU</a:t>
                </a:r>
              </a:p>
            </p:txBody>
          </p:sp>
        </p:grpSp>
      </p:grpSp>
      <p:sp>
        <p:nvSpPr>
          <p:cNvPr id="1049019" name="TextBox 133"/>
          <p:cNvSpPr txBox="1">
            <a:spLocks noChangeArrowheads="1"/>
          </p:cNvSpPr>
          <p:nvPr/>
        </p:nvSpPr>
        <p:spPr bwMode="auto">
          <a:xfrm>
            <a:off x="8580639" y="2722636"/>
            <a:ext cx="2834774" cy="447040"/>
          </a:xfrm>
          <a:prstGeom prst="rect"/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p>
            <a:pPr algn="ctr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aseline="0" b="1" cap="none" dirty="0" sz="2400" i="0" kern="1200" kumimoji="0" lang="en-US" noProof="0" normalizeH="0" spc="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 JULIAN"/>
                <a:ea typeface="+mn-ea"/>
                <a:cs typeface="+mn-cs"/>
              </a:rPr>
              <a:t>KSH. 58,968,000</a:t>
            </a:r>
          </a:p>
        </p:txBody>
      </p:sp>
      <p:sp>
        <p:nvSpPr>
          <p:cNvPr id="1049020" name="TextBox 134"/>
          <p:cNvSpPr txBox="1">
            <a:spLocks noChangeArrowheads="1"/>
          </p:cNvSpPr>
          <p:nvPr/>
        </p:nvSpPr>
        <p:spPr bwMode="auto">
          <a:xfrm>
            <a:off x="9017951" y="6246630"/>
            <a:ext cx="2748279" cy="472440"/>
          </a:xfrm>
          <a:prstGeom prst="rect"/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p>
            <a:pPr algn="ctr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aseline="0" b="1" cap="none" dirty="0" sz="2600" i="0" kern="1200" kumimoji="0" lang="en-US" noProof="0" normalizeH="0" spc="0" strike="noStrike" u="none">
                <a:ln>
                  <a:noFill/>
                </a:ln>
                <a:solidFill>
                  <a:srgbClr val="3004AC"/>
                </a:solidFill>
                <a:effectLst/>
                <a:uLnTx/>
                <a:uFillTx/>
                <a:latin typeface="AR JULIAN"/>
                <a:ea typeface="+mn-ea"/>
                <a:cs typeface="+mn-cs"/>
              </a:rPr>
              <a:t>KSH.137,592,000</a:t>
            </a:r>
          </a:p>
        </p:txBody>
      </p:sp>
      <p:sp>
        <p:nvSpPr>
          <p:cNvPr id="1049021" name="TextBox 135"/>
          <p:cNvSpPr txBox="1"/>
          <p:nvPr/>
        </p:nvSpPr>
        <p:spPr>
          <a:xfrm>
            <a:off x="8859504" y="561296"/>
            <a:ext cx="2287587" cy="574040"/>
          </a:xfrm>
          <a:prstGeom prst="rect"/>
          <a:noFill/>
        </p:spPr>
        <p:txBody>
          <a:bodyPr>
            <a:spAutoFit/>
          </a:bodyPr>
          <a:p>
            <a:pPr algn="ctr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aseline="0" b="1" cap="none" dirty="0" sz="3200" i="0" kern="1200" kumimoji="0" lang="en-US" noProof="0" normalizeH="0" spc="0" strike="noStrike" u="none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AR JULIAN" pitchFamily="2" charset="0"/>
                <a:ea typeface="+mn-ea"/>
                <a:cs typeface="Arial" charset="0"/>
              </a:rPr>
              <a:t>3 Hampers</a:t>
            </a:r>
          </a:p>
        </p:txBody>
      </p:sp>
      <p:sp>
        <p:nvSpPr>
          <p:cNvPr id="1049022" name="TextBox 136"/>
          <p:cNvSpPr txBox="1">
            <a:spLocks noChangeArrowheads="1"/>
          </p:cNvSpPr>
          <p:nvPr/>
        </p:nvSpPr>
        <p:spPr bwMode="auto">
          <a:xfrm>
            <a:off x="8879647" y="3404886"/>
            <a:ext cx="2514600" cy="574040"/>
          </a:xfrm>
          <a:prstGeom prst="rect"/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p>
            <a:pPr algn="ctr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aseline="0" b="1" cap="none" dirty="0" sz="3200" i="0" kern="1200" kumimoji="0" lang="en-US" noProof="0" normalizeH="0" spc="0" strike="noStrike" u="none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 JULIAN"/>
                <a:ea typeface="+mn-ea"/>
                <a:cs typeface="+mn-cs"/>
              </a:rPr>
              <a:t>7 Hampers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spd="med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7">
                      <p:stCondLst>
                        <p:cond delay="indefinite"/>
                      </p:stCondLst>
                      <p:childTnLst>
                        <p:par>
                          <p:cTn fill="hold" id="8">
                            <p:stCondLst>
                              <p:cond delay="0"/>
                            </p:stCondLst>
                            <p:childTnLst>
                              <p:par>
                                <p:cTn fill="hold" id="9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11"/>
                                        <p:tgtEl>
                                          <p:spTgt spid="31457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2">
                            <p:stCondLst>
                              <p:cond delay="500"/>
                            </p:stCondLst>
                            <p:childTnLst>
                              <p:par>
                                <p:cTn fill="hold" grpId="0" id="13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15"/>
                                        <p:tgtEl>
                                          <p:spTgt spid="10489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6">
                            <p:stCondLst>
                              <p:cond delay="1000"/>
                            </p:stCondLst>
                            <p:childTnLst>
                              <p:par>
                                <p:cTn fill="hold" id="17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19"/>
                                        <p:tgtEl>
                                          <p:spTgt spid="2097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20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22"/>
                                        <p:tgtEl>
                                          <p:spTgt spid="2097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23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25"/>
                                        <p:tgtEl>
                                          <p:spTgt spid="10489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26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28"/>
                                        <p:tgtEl>
                                          <p:spTgt spid="10489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9">
                      <p:stCondLst>
                        <p:cond delay="indefinite"/>
                      </p:stCondLst>
                      <p:childTnLst>
                        <p:par>
                          <p:cTn fill="hold" id="30">
                            <p:stCondLst>
                              <p:cond delay="0"/>
                            </p:stCondLst>
                            <p:childTnLst>
                              <p:par>
                                <p:cTn fill="hold" id="31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33"/>
                                        <p:tgtEl>
                                          <p:spTgt spid="31457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34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36"/>
                                        <p:tgtEl>
                                          <p:spTgt spid="2097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37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39"/>
                                        <p:tgtEl>
                                          <p:spTgt spid="2097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40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42"/>
                                        <p:tgtEl>
                                          <p:spTgt spid="2097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43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45"/>
                                        <p:tgtEl>
                                          <p:spTgt spid="2097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46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48"/>
                                        <p:tgtEl>
                                          <p:spTgt spid="10489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49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5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51"/>
                                        <p:tgtEl>
                                          <p:spTgt spid="10489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52">
                      <p:stCondLst>
                        <p:cond delay="indefinite"/>
                      </p:stCondLst>
                      <p:childTnLst>
                        <p:par>
                          <p:cTn fill="hold" id="53">
                            <p:stCondLst>
                              <p:cond delay="0"/>
                            </p:stCondLst>
                            <p:childTnLst>
                              <p:par>
                                <p:cTn fill="hold" id="54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5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56"/>
                                        <p:tgtEl>
                                          <p:spTgt spid="31457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57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5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59"/>
                                        <p:tgtEl>
                                          <p:spTgt spid="10489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60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62"/>
                                        <p:tgtEl>
                                          <p:spTgt spid="10489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63">
                      <p:stCondLst>
                        <p:cond delay="indefinite"/>
                      </p:stCondLst>
                      <p:childTnLst>
                        <p:par>
                          <p:cTn fill="hold" id="64">
                            <p:stCondLst>
                              <p:cond delay="0"/>
                            </p:stCondLst>
                            <p:childTnLst>
                              <p:par>
                                <p:cTn fill="hold" id="65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67"/>
                                        <p:tgtEl>
                                          <p:spTgt spid="31457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68">
                            <p:stCondLst>
                              <p:cond delay="500"/>
                            </p:stCondLst>
                            <p:childTnLst>
                              <p:par>
                                <p:cTn fill="hold" grpId="0" id="69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7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71"/>
                                        <p:tgtEl>
                                          <p:spTgt spid="10489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72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7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74"/>
                                        <p:tgtEl>
                                          <p:spTgt spid="10489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75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7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77"/>
                                        <p:tgtEl>
                                          <p:spTgt spid="10489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78">
                      <p:stCondLst>
                        <p:cond delay="indefinite"/>
                      </p:stCondLst>
                      <p:childTnLst>
                        <p:par>
                          <p:cTn fill="hold" id="79">
                            <p:stCondLst>
                              <p:cond delay="0"/>
                            </p:stCondLst>
                            <p:childTnLst>
                              <p:par>
                                <p:cTn fill="hold" id="80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8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82"/>
                                        <p:tgtEl>
                                          <p:spTgt spid="31457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83">
                            <p:stCondLst>
                              <p:cond delay="500"/>
                            </p:stCondLst>
                            <p:childTnLst>
                              <p:par>
                                <p:cTn fill="hold" grpId="0" id="84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8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86"/>
                                        <p:tgtEl>
                                          <p:spTgt spid="10489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87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8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89"/>
                                        <p:tgtEl>
                                          <p:spTgt spid="10489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90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9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92"/>
                                        <p:tgtEl>
                                          <p:spTgt spid="10489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93">
                      <p:stCondLst>
                        <p:cond delay="indefinite"/>
                      </p:stCondLst>
                      <p:childTnLst>
                        <p:par>
                          <p:cTn fill="hold" id="94">
                            <p:stCondLst>
                              <p:cond delay="0"/>
                            </p:stCondLst>
                            <p:childTnLst>
                              <p:par>
                                <p:cTn fill="hold" id="95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9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97"/>
                                        <p:tgtEl>
                                          <p:spTgt spid="31457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98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9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100"/>
                                        <p:tgtEl>
                                          <p:spTgt spid="10489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101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0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103"/>
                                        <p:tgtEl>
                                          <p:spTgt spid="10489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04">
                      <p:stCondLst>
                        <p:cond delay="indefinite"/>
                      </p:stCondLst>
                      <p:childTnLst>
                        <p:par>
                          <p:cTn fill="hold" id="105">
                            <p:stCondLst>
                              <p:cond delay="0"/>
                            </p:stCondLst>
                            <p:childTnLst>
                              <p:par>
                                <p:cTn fill="hold" id="106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0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108"/>
                                        <p:tgtEl>
                                          <p:spTgt spid="31457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09">
                            <p:stCondLst>
                              <p:cond delay="500"/>
                            </p:stCondLst>
                            <p:childTnLst>
                              <p:par>
                                <p:cTn fill="hold" grpId="0" id="110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1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112"/>
                                        <p:tgtEl>
                                          <p:spTgt spid="10489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113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1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115"/>
                                        <p:tgtEl>
                                          <p:spTgt spid="10489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116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1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118"/>
                                        <p:tgtEl>
                                          <p:spTgt spid="10489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19">
                      <p:stCondLst>
                        <p:cond delay="indefinite"/>
                      </p:stCondLst>
                      <p:childTnLst>
                        <p:par>
                          <p:cTn fill="hold" id="120">
                            <p:stCondLst>
                              <p:cond delay="0"/>
                            </p:stCondLst>
                            <p:childTnLst>
                              <p:par>
                                <p:cTn fill="hold" id="121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2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123"/>
                                        <p:tgtEl>
                                          <p:spTgt spid="31457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124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2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126"/>
                                        <p:tgtEl>
                                          <p:spTgt spid="10489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127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2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129"/>
                                        <p:tgtEl>
                                          <p:spTgt spid="10489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30">
                      <p:stCondLst>
                        <p:cond delay="indefinite"/>
                      </p:stCondLst>
                      <p:childTnLst>
                        <p:par>
                          <p:cTn fill="hold" id="131">
                            <p:stCondLst>
                              <p:cond delay="0"/>
                            </p:stCondLst>
                            <p:childTnLst>
                              <p:par>
                                <p:cTn fill="hold" id="132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3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134"/>
                                        <p:tgtEl>
                                          <p:spTgt spid="31457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135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3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137"/>
                                        <p:tgtEl>
                                          <p:spTgt spid="10489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138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3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140"/>
                                        <p:tgtEl>
                                          <p:spTgt spid="10489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41">
                      <p:stCondLst>
                        <p:cond delay="indefinite"/>
                      </p:stCondLst>
                      <p:childTnLst>
                        <p:par>
                          <p:cTn fill="hold" id="142">
                            <p:stCondLst>
                              <p:cond delay="0"/>
                            </p:stCondLst>
                            <p:childTnLst>
                              <p:par>
                                <p:cTn fill="hold" id="143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4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145"/>
                                        <p:tgtEl>
                                          <p:spTgt spid="31457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146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4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148"/>
                                        <p:tgtEl>
                                          <p:spTgt spid="10489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149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5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151"/>
                                        <p:tgtEl>
                                          <p:spTgt spid="10489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52">
                      <p:stCondLst>
                        <p:cond delay="indefinite"/>
                      </p:stCondLst>
                      <p:childTnLst>
                        <p:par>
                          <p:cTn fill="hold" id="153">
                            <p:stCondLst>
                              <p:cond delay="0"/>
                            </p:stCondLst>
                            <p:childTnLst>
                              <p:par>
                                <p:cTn fill="hold" id="154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5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156"/>
                                        <p:tgtEl>
                                          <p:spTgt spid="31457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157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5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159"/>
                                        <p:tgtEl>
                                          <p:spTgt spid="10489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160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6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162"/>
                                        <p:tgtEl>
                                          <p:spTgt spid="10489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63">
                      <p:stCondLst>
                        <p:cond delay="indefinite"/>
                      </p:stCondLst>
                      <p:childTnLst>
                        <p:par>
                          <p:cTn fill="hold" id="164">
                            <p:stCondLst>
                              <p:cond delay="0"/>
                            </p:stCondLst>
                            <p:childTnLst>
                              <p:par>
                                <p:cTn fill="hold" id="165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6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167"/>
                                        <p:tgtEl>
                                          <p:spTgt spid="31457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68">
                            <p:stCondLst>
                              <p:cond delay="500"/>
                            </p:stCondLst>
                            <p:childTnLst>
                              <p:par>
                                <p:cTn fill="hold" grpId="0" id="169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7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171"/>
                                        <p:tgtEl>
                                          <p:spTgt spid="10489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72">
                            <p:stCondLst>
                              <p:cond delay="1000"/>
                            </p:stCondLst>
                            <p:childTnLst>
                              <p:par>
                                <p:cTn fill="hold" grpId="0" id="173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7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175"/>
                                        <p:tgtEl>
                                          <p:spTgt spid="10489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176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7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178"/>
                                        <p:tgtEl>
                                          <p:spTgt spid="10489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179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181"/>
                                        <p:tgtEl>
                                          <p:spTgt spid="10489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82">
                      <p:stCondLst>
                        <p:cond delay="indefinite"/>
                      </p:stCondLst>
                      <p:childTnLst>
                        <p:par>
                          <p:cTn fill="hold" id="183">
                            <p:stCondLst>
                              <p:cond delay="0"/>
                            </p:stCondLst>
                            <p:childTnLst>
                              <p:par>
                                <p:cTn fill="hold" id="184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8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186"/>
                                        <p:tgtEl>
                                          <p:spTgt spid="31457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187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8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grpId="0" id="189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grpId="0" id="191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9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193"/>
                                        <p:tgtEl>
                                          <p:spTgt spid="10489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94">
                            <p:stCondLst>
                              <p:cond delay="500"/>
                            </p:stCondLst>
                            <p:childTnLst>
                              <p:par>
                                <p:cTn fill="hold" grpId="0" id="195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9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197"/>
                                        <p:tgtEl>
                                          <p:spTgt spid="10489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98">
                            <p:stCondLst>
                              <p:cond delay="1000"/>
                            </p:stCondLst>
                            <p:childTnLst>
                              <p:par>
                                <p:cTn fill="hold" grpId="0" id="199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201"/>
                                        <p:tgtEl>
                                          <p:spTgt spid="10490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202">
                            <p:stCondLst>
                              <p:cond delay="1500"/>
                            </p:stCondLst>
                            <p:childTnLst>
                              <p:par>
                                <p:cTn fill="hold" grpId="0" id="203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0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205"/>
                                        <p:tgtEl>
                                          <p:spTgt spid="10489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206">
                            <p:stCondLst>
                              <p:cond delay="2000"/>
                            </p:stCondLst>
                            <p:childTnLst>
                              <p:par>
                                <p:cTn fill="hold" grpId="0" id="207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0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209"/>
                                        <p:tgtEl>
                                          <p:spTgt spid="10489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210">
                            <p:stCondLst>
                              <p:cond delay="2500"/>
                            </p:stCondLst>
                            <p:childTnLst>
                              <p:par>
                                <p:cTn fill="hold" grpId="0" id="211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1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213"/>
                                        <p:tgtEl>
                                          <p:spTgt spid="10489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214">
                            <p:stCondLst>
                              <p:cond delay="3000"/>
                            </p:stCondLst>
                            <p:childTnLst>
                              <p:par>
                                <p:cTn fill="hold" grpId="0" id="215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1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217"/>
                                        <p:tgtEl>
                                          <p:spTgt spid="10490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218">
                            <p:stCondLst>
                              <p:cond delay="3500"/>
                            </p:stCondLst>
                            <p:childTnLst>
                              <p:par>
                                <p:cTn fill="hold" grpId="0" id="219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2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221"/>
                                        <p:tgtEl>
                                          <p:spTgt spid="10489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222">
                            <p:stCondLst>
                              <p:cond delay="4000"/>
                            </p:stCondLst>
                            <p:childTnLst>
                              <p:par>
                                <p:cTn fill="hold" grpId="0" id="223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2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225"/>
                                        <p:tgtEl>
                                          <p:spTgt spid="10490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226">
                            <p:stCondLst>
                              <p:cond delay="4500"/>
                            </p:stCondLst>
                            <p:childTnLst>
                              <p:par>
                                <p:cTn fill="hold" grpId="0" id="227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2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229"/>
                                        <p:tgtEl>
                                          <p:spTgt spid="10489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230">
                            <p:stCondLst>
                              <p:cond delay="5000"/>
                            </p:stCondLst>
                            <p:childTnLst>
                              <p:par>
                                <p:cTn fill="hold" grpId="0" id="231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3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33">
                      <p:stCondLst>
                        <p:cond delay="indefinite"/>
                      </p:stCondLst>
                      <p:childTnLst>
                        <p:par>
                          <p:cTn fill="hold" id="234">
                            <p:stCondLst>
                              <p:cond delay="0"/>
                            </p:stCondLst>
                            <p:childTnLst>
                              <p:par>
                                <p:cTn fill="hold" id="235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3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237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238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3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240"/>
                                        <p:tgtEl>
                                          <p:spTgt spid="10490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41">
                      <p:stCondLst>
                        <p:cond delay="indefinite"/>
                      </p:stCondLst>
                      <p:childTnLst>
                        <p:par>
                          <p:cTn fill="hold" id="242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243" nodeType="clickEffect" presetClass="entr" presetID="4" presetSubtype="3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4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dur="500" id="245"/>
                                        <p:tgtEl>
                                          <p:spTgt spid="10490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46">
                      <p:stCondLst>
                        <p:cond delay="indefinite"/>
                      </p:stCondLst>
                      <p:childTnLst>
                        <p:par>
                          <p:cTn fill="hold" id="247">
                            <p:stCondLst>
                              <p:cond delay="0"/>
                            </p:stCondLst>
                            <p:childTnLst>
                              <p:par>
                                <p:cTn fill="hold" grpId="1" id="248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4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50">
                      <p:stCondLst>
                        <p:cond delay="indefinite"/>
                      </p:stCondLst>
                      <p:childTnLst>
                        <p:par>
                          <p:cTn fill="hold" id="251">
                            <p:stCondLst>
                              <p:cond delay="0"/>
                            </p:stCondLst>
                            <p:childTnLst>
                              <p:par>
                                <p:cTn fill="hold" id="252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dur="200" id="253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 id="254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grpId="1" id="255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dur="200" id="256"/>
                                        <p:tgtEl>
                                          <p:spTgt spid="10490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 id="257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049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grpId="2" id="258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dur="200" id="259"/>
                                        <p:tgtEl>
                                          <p:spTgt spid="10490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 id="260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049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61">
                      <p:stCondLst>
                        <p:cond delay="indefinite"/>
                      </p:stCondLst>
                      <p:childTnLst>
                        <p:par>
                          <p:cTn fill="hold" id="262">
                            <p:stCondLst>
                              <p:cond delay="0"/>
                            </p:stCondLst>
                            <p:childTnLst>
                              <p:par>
                                <p:cTn fill="hold" id="263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6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265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266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6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268"/>
                                        <p:tgtEl>
                                          <p:spTgt spid="10490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269">
                            <p:stCondLst>
                              <p:cond delay="500"/>
                            </p:stCondLst>
                            <p:childTnLst>
                              <p:par>
                                <p:cTn fill="hold" grpId="0" id="270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7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272"/>
                                        <p:tgtEl>
                                          <p:spTgt spid="10490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961" grpId="0"/>
      <p:bldP spid="1048962" grpId="0"/>
      <p:bldP spid="1048963" grpId="0"/>
      <p:bldP spid="1048964" grpId="0"/>
      <p:bldP spid="1048965" grpId="0"/>
      <p:bldP spid="1048966" grpId="0"/>
      <p:bldP spid="1048967" grpId="0"/>
      <p:bldP spid="1048968" grpId="0"/>
      <p:bldP spid="1048969" grpId="0"/>
      <p:bldP spid="1048970" grpId="0"/>
      <p:bldP spid="1048971" grpId="0"/>
      <p:bldP spid="1048972" grpId="0"/>
      <p:bldP spid="1048973" grpId="0"/>
      <p:bldP spid="1048974" grpId="0"/>
      <p:bldP spid="1048975" grpId="0" animBg="1"/>
      <p:bldP spid="1048976" grpId="0" animBg="1"/>
      <p:bldP spid="1048977" grpId="0" animBg="1"/>
      <p:bldP spid="1048978" grpId="0" animBg="1"/>
      <p:bldP spid="1048979" grpId="0"/>
      <p:bldP spid="1048980" grpId="0"/>
      <p:bldP spid="1048981" grpId="0"/>
      <p:bldP spid="1048982" grpId="0"/>
      <p:bldP spid="1048983" grpId="0"/>
      <p:bldP spid="1048984" grpId="0"/>
      <p:bldP spid="1048985" grpId="0"/>
      <p:bldP spid="1048986" grpId="0"/>
      <p:bldP spid="1048987" grpId="0"/>
      <p:bldP spid="1048988" grpId="0"/>
      <p:bldP spid="1048989" grpId="0"/>
      <p:bldP spid="1048990" grpId="0"/>
      <p:bldP spid="1048991" grpId="0" animBg="1"/>
      <p:bldP spid="1048992" grpId="0"/>
      <p:bldP spid="1048993" grpId="0"/>
      <p:bldP spid="1048994" grpId="0"/>
      <p:bldP spid="1048995" grpId="0"/>
      <p:bldP spid="1048996" grpId="0"/>
      <p:bldP spid="1048997" grpId="0"/>
      <p:bldP spid="1048998" grpId="0"/>
      <p:bldP spid="1048999" grpId="0"/>
      <p:bldP spid="1049000" grpId="0"/>
      <p:bldP spid="1049001" grpId="0"/>
      <p:bldP spid="1049002" grpId="0"/>
      <p:bldP spid="1049006" grpId="0"/>
      <p:bldP spid="1049019" grpId="0"/>
      <p:bldP spid="1049019" grpId="1"/>
      <p:bldP spid="1049019" grpId="2"/>
      <p:bldP spid="1049020" grpId="0"/>
      <p:bldP spid="1049021" grpId="0"/>
      <p:bldP spid="1049021" grpId="1"/>
      <p:bldP spid="104902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2" name="Title 1"/>
          <p:cNvSpPr>
            <a:spLocks noGrp="1"/>
          </p:cNvSpPr>
          <p:nvPr>
            <p:ph type="title"/>
          </p:nvPr>
        </p:nvSpPr>
        <p:spPr>
          <a:xfrm>
            <a:off x="515952" y="327805"/>
            <a:ext cx="5580048" cy="5032438"/>
          </a:xfrm>
        </p:spPr>
        <p:txBody>
          <a:bodyPr>
            <a:noAutofit/>
          </a:bodyPr>
          <a:p>
            <a:pPr algn="ctr"/>
            <a:r>
              <a:rPr b="1" dirty="0" sz="6600" lang="en-US">
                <a:solidFill>
                  <a:srgbClr val="FF0000"/>
                </a:solidFill>
              </a:rPr>
              <a:t>CHOOSE YOUR PREFERED STARTUP PLAN CAREFULLY</a:t>
            </a:r>
            <a:endParaRPr b="1" dirty="0" sz="6600" lang="en-NG">
              <a:solidFill>
                <a:srgbClr val="FF0000"/>
              </a:solidFill>
            </a:endParaRPr>
          </a:p>
        </p:txBody>
      </p:sp>
      <p:sp>
        <p:nvSpPr>
          <p:cNvPr id="1048623" name="Content Placeholder 2"/>
          <p:cNvSpPr>
            <a:spLocks noGrp="1"/>
          </p:cNvSpPr>
          <p:nvPr>
            <p:ph idx="1"/>
          </p:nvPr>
        </p:nvSpPr>
        <p:spPr>
          <a:xfrm>
            <a:off x="4534282" y="0"/>
            <a:ext cx="7446180" cy="4487159"/>
          </a:xfrm>
        </p:spPr>
        <p:txBody>
          <a:bodyPr anchor="ctr">
            <a:noAutofit/>
          </a:bodyPr>
          <a:p>
            <a:pPr algn="ctr" indent="0" marL="0">
              <a:buNone/>
            </a:pPr>
            <a:endParaRPr dirty="0" lang="en-US">
              <a:solidFill>
                <a:schemeClr val="tx1"/>
              </a:solidFill>
              <a:latin typeface="Arial Rounded MT Bold" panose="020F0704030504030204" pitchFamily="34" charset="0"/>
            </a:endParaRPr>
          </a:p>
          <a:p>
            <a:pPr algn="ctr" indent="0" marL="0">
              <a:buNone/>
            </a:pPr>
            <a:endParaRPr dirty="0" lang="en-US">
              <a:solidFill>
                <a:schemeClr val="tx1"/>
              </a:solidFill>
              <a:latin typeface="Arial Rounded MT Bold" panose="020F0704030504030204" pitchFamily="34" charset="0"/>
            </a:endParaRPr>
          </a:p>
          <a:p>
            <a:pPr algn="ctr" indent="0" marL="0">
              <a:buNone/>
            </a:pPr>
            <a:endParaRPr dirty="0" lang="en-US">
              <a:solidFill>
                <a:schemeClr val="tx1"/>
              </a:solidFill>
              <a:latin typeface="Arial Rounded MT Bold" panose="020F0704030504030204" pitchFamily="34" charset="0"/>
            </a:endParaRPr>
          </a:p>
          <a:p>
            <a:pPr algn="ctr" indent="0" marL="0">
              <a:buNone/>
            </a:pPr>
            <a:endParaRPr dirty="0" lang="en-US">
              <a:solidFill>
                <a:schemeClr val="tx1"/>
              </a:solidFill>
              <a:latin typeface="Arial Rounded MT Bold" panose="020F0704030504030204" pitchFamily="34" charset="0"/>
            </a:endParaRPr>
          </a:p>
          <a:p>
            <a:pPr algn="ctr" indent="0" marL="0">
              <a:buNone/>
            </a:pPr>
            <a:endParaRPr dirty="0" lang="en-US">
              <a:solidFill>
                <a:schemeClr val="tx1"/>
              </a:solidFill>
              <a:latin typeface="Arial Rounded MT Bold" panose="020F0704030504030204" pitchFamily="34" charset="0"/>
            </a:endParaRPr>
          </a:p>
          <a:p>
            <a:pPr algn="ctr" indent="0" marL="0">
              <a:buNone/>
            </a:pPr>
            <a:r>
              <a:rPr dirty="0" lang="en-US">
                <a:solidFill>
                  <a:schemeClr val="tx1"/>
                </a:solidFill>
                <a:latin typeface="Arial Rounded MT Bold" panose="020F0704030504030204" pitchFamily="34" charset="0"/>
              </a:rPr>
              <a:t>ENTRIVERSE: 1 ACCOUNT</a:t>
            </a:r>
            <a:endParaRPr dirty="0" sz="1800" lang="en-US">
              <a:solidFill>
                <a:schemeClr val="tx1"/>
              </a:solidFill>
              <a:latin typeface="Arial Rounded MT Bold" panose="020F0704030504030204" pitchFamily="34" charset="0"/>
            </a:endParaRPr>
          </a:p>
          <a:p>
            <a:pPr algn="ctr" indent="0" marL="0">
              <a:buNone/>
            </a:pPr>
            <a:r>
              <a:rPr dirty="0" sz="1800" lang="en-US">
                <a:solidFill>
                  <a:schemeClr val="tx1"/>
                </a:solidFill>
                <a:latin typeface="Arial Rounded MT Bold" panose="020F0704030504030204" pitchFamily="34" charset="0"/>
              </a:rPr>
              <a:t>COST: </a:t>
            </a:r>
            <a:r>
              <a:rPr dirty="0" lang="en-US">
                <a:solidFill>
                  <a:schemeClr val="tx1"/>
                </a:solidFill>
                <a:latin typeface="Arial Rounded MT Bold" panose="020F0704030504030204" pitchFamily="34" charset="0"/>
              </a:rPr>
              <a:t>26,888, DAILY INCOME POTENTIAL : 96,000</a:t>
            </a:r>
            <a:endParaRPr dirty="0" sz="1800" lang="en-US">
              <a:solidFill>
                <a:schemeClr val="tx1"/>
              </a:solidFill>
              <a:latin typeface="Arial Rounded MT Bold" panose="020F0704030504030204" pitchFamily="34" charset="0"/>
            </a:endParaRPr>
          </a:p>
          <a:p>
            <a:pPr algn="ctr" indent="0" marL="0">
              <a:buNone/>
            </a:pPr>
            <a:endParaRPr dirty="0" sz="1800" lang="en-US">
              <a:solidFill>
                <a:schemeClr val="tx1"/>
              </a:solidFill>
              <a:latin typeface="Arial Rounded MT Bold" panose="020F0704030504030204" pitchFamily="34" charset="0"/>
            </a:endParaRPr>
          </a:p>
          <a:p>
            <a:pPr algn="ctr" indent="0" marL="0">
              <a:buNone/>
            </a:pPr>
            <a:r>
              <a:rPr dirty="0" lang="en-US">
                <a:solidFill>
                  <a:schemeClr val="tx1"/>
                </a:solidFill>
                <a:latin typeface="Arial Rounded MT Bold" panose="020F0704030504030204" pitchFamily="34" charset="0"/>
              </a:rPr>
              <a:t>NEO</a:t>
            </a:r>
            <a:r>
              <a:rPr dirty="0" sz="1800" lang="en-US">
                <a:solidFill>
                  <a:schemeClr val="tx1"/>
                </a:solidFill>
                <a:latin typeface="Arial Rounded MT Bold" panose="020F0704030504030204" pitchFamily="34" charset="0"/>
              </a:rPr>
              <a:t>VERSE:</a:t>
            </a:r>
            <a:r>
              <a:rPr dirty="0" lang="en-US">
                <a:solidFill>
                  <a:schemeClr val="tx1"/>
                </a:solidFill>
                <a:latin typeface="Arial Rounded MT Bold" panose="020F0704030504030204" pitchFamily="34" charset="0"/>
              </a:rPr>
              <a:t>3 ACCOUNTS</a:t>
            </a:r>
            <a:endParaRPr dirty="0" sz="1800" lang="en-US">
              <a:solidFill>
                <a:schemeClr val="tx1"/>
              </a:solidFill>
              <a:latin typeface="Arial Rounded MT Bold" panose="020F0704030504030204" pitchFamily="34" charset="0"/>
            </a:endParaRPr>
          </a:p>
          <a:p>
            <a:pPr algn="ctr" indent="0" marL="0">
              <a:buNone/>
            </a:pPr>
            <a:r>
              <a:rPr dirty="0" lang="en-US">
                <a:solidFill>
                  <a:schemeClr val="tx1"/>
                </a:solidFill>
                <a:latin typeface="Arial Rounded MT Bold" panose="020F0704030504030204" pitchFamily="34" charset="0"/>
              </a:rPr>
              <a:t>COST: 39,000, DAILY INCOME POTENTIAL :288,000</a:t>
            </a:r>
            <a:endParaRPr dirty="0" sz="1800" lang="en-US">
              <a:solidFill>
                <a:schemeClr val="tx1"/>
              </a:solidFill>
              <a:latin typeface="Arial Rounded MT Bold" panose="020F0704030504030204" pitchFamily="34" charset="0"/>
            </a:endParaRPr>
          </a:p>
          <a:p>
            <a:pPr algn="ctr" indent="0" marL="0">
              <a:buNone/>
            </a:pPr>
            <a:endParaRPr dirty="0" sz="1800" lang="en-US">
              <a:solidFill>
                <a:schemeClr val="tx1"/>
              </a:solidFill>
              <a:latin typeface="Arial Rounded MT Bold" panose="020F0704030504030204" pitchFamily="34" charset="0"/>
            </a:endParaRPr>
          </a:p>
          <a:p>
            <a:pPr algn="ctr" indent="0" marL="0">
              <a:buNone/>
            </a:pPr>
            <a:r>
              <a:rPr dirty="0" lang="en-US">
                <a:solidFill>
                  <a:schemeClr val="tx1"/>
                </a:solidFill>
                <a:latin typeface="Arial Rounded MT Bold" panose="020F0704030504030204" pitchFamily="34" charset="0"/>
              </a:rPr>
              <a:t>TECHNOVERSE: 7 ACOUNTS</a:t>
            </a:r>
            <a:endParaRPr dirty="0" sz="1800" lang="en-US">
              <a:solidFill>
                <a:schemeClr val="tx1"/>
              </a:solidFill>
              <a:latin typeface="Arial Rounded MT Bold" panose="020F0704030504030204" pitchFamily="34" charset="0"/>
            </a:endParaRPr>
          </a:p>
          <a:p>
            <a:pPr algn="ctr" indent="0" marL="0">
              <a:buNone/>
            </a:pPr>
            <a:r>
              <a:rPr dirty="0" sz="1800" lang="en-US">
                <a:solidFill>
                  <a:schemeClr val="tx1"/>
                </a:solidFill>
                <a:latin typeface="Arial Rounded MT Bold" panose="020F0704030504030204" pitchFamily="34" charset="0"/>
              </a:rPr>
              <a:t>COST </a:t>
            </a:r>
            <a:r>
              <a:rPr dirty="0" lang="en-US">
                <a:solidFill>
                  <a:schemeClr val="tx1"/>
                </a:solidFill>
                <a:latin typeface="Arial Rounded MT Bold" panose="020F0704030504030204" pitchFamily="34" charset="0"/>
              </a:rPr>
              <a:t>115,000, DAILY INCOME POTENTIAL 672,000</a:t>
            </a:r>
          </a:p>
          <a:p>
            <a:pPr algn="ctr" indent="0" marL="0">
              <a:buNone/>
            </a:pPr>
            <a:endParaRPr dirty="0" sz="1800" lang="en-US">
              <a:solidFill>
                <a:schemeClr val="tx1"/>
              </a:solidFill>
              <a:latin typeface="Arial Rounded MT Bold" panose="020F0704030504030204" pitchFamily="34" charset="0"/>
            </a:endParaRPr>
          </a:p>
          <a:p>
            <a:pPr algn="ctr" indent="0" marL="0">
              <a:buNone/>
            </a:pPr>
            <a:r>
              <a:rPr dirty="0" sz="1800" lang="en-US">
                <a:solidFill>
                  <a:schemeClr val="tx1"/>
                </a:solidFill>
                <a:latin typeface="Arial Rounded MT Bold" panose="020F0704030504030204" pitchFamily="34" charset="0"/>
              </a:rPr>
              <a:t>DIGIVERSE: </a:t>
            </a:r>
            <a:r>
              <a:rPr dirty="0" lang="en-US">
                <a:solidFill>
                  <a:schemeClr val="tx1"/>
                </a:solidFill>
                <a:latin typeface="Arial Rounded MT Bold" panose="020F0704030504030204" pitchFamily="34" charset="0"/>
              </a:rPr>
              <a:t>15 ACCOUNTS</a:t>
            </a:r>
            <a:endParaRPr dirty="0" sz="1800" lang="en-US">
              <a:solidFill>
                <a:schemeClr val="tx1"/>
              </a:solidFill>
              <a:latin typeface="Arial Rounded MT Bold" panose="020F0704030504030204" pitchFamily="34" charset="0"/>
            </a:endParaRPr>
          </a:p>
          <a:p>
            <a:pPr algn="ctr" indent="0" marL="0">
              <a:buNone/>
            </a:pPr>
            <a:r>
              <a:rPr dirty="0" sz="1800" lang="en-US">
                <a:solidFill>
                  <a:schemeClr val="tx1"/>
                </a:solidFill>
                <a:latin typeface="Arial Rounded MT Bold" panose="020F0704030504030204" pitchFamily="34" charset="0"/>
              </a:rPr>
              <a:t>COST </a:t>
            </a:r>
            <a:r>
              <a:rPr dirty="0" lang="en-US">
                <a:solidFill>
                  <a:schemeClr val="tx1"/>
                </a:solidFill>
                <a:latin typeface="Arial Rounded MT Bold" panose="020F0704030504030204" pitchFamily="34" charset="0"/>
              </a:rPr>
              <a:t>236,000, </a:t>
            </a:r>
            <a:r>
              <a:rPr dirty="0" sz="1800" lang="en-US">
                <a:solidFill>
                  <a:schemeClr val="tx1"/>
                </a:solidFill>
                <a:latin typeface="Arial Rounded MT Bold" panose="020F0704030504030204" pitchFamily="34" charset="0"/>
              </a:rPr>
              <a:t>DAILY INCOME POTENTIAL 1,440,000</a:t>
            </a:r>
          </a:p>
          <a:p>
            <a:pPr algn="ctr" indent="0" marL="0">
              <a:buNone/>
            </a:pPr>
            <a:endParaRPr dirty="0" lang="en-US">
              <a:solidFill>
                <a:schemeClr val="tx1"/>
              </a:solidFill>
              <a:latin typeface="Arial Rounded MT Bold" panose="020F0704030504030204" pitchFamily="34" charset="0"/>
            </a:endParaRPr>
          </a:p>
          <a:p>
            <a:pPr algn="ctr" indent="0" marL="0">
              <a:buNone/>
            </a:pPr>
            <a:r>
              <a:rPr dirty="0" sz="1800" lang="en-US">
                <a:solidFill>
                  <a:schemeClr val="tx1"/>
                </a:solidFill>
                <a:latin typeface="Arial Rounded MT Bold" panose="020F0704030504030204" pitchFamily="34" charset="0"/>
              </a:rPr>
              <a:t>MEGAVERSE: 31 ACCOUNTS</a:t>
            </a:r>
          </a:p>
          <a:p>
            <a:pPr algn="ctr" indent="0" marL="0">
              <a:buNone/>
            </a:pPr>
            <a:r>
              <a:rPr dirty="0" lang="en-US">
                <a:solidFill>
                  <a:schemeClr val="tx1"/>
                </a:solidFill>
                <a:latin typeface="Arial Rounded MT Bold" panose="020F0704030504030204" pitchFamily="34" charset="0"/>
              </a:rPr>
              <a:t>COST: 436,000, DAILY INCOME POTENTIAL 2,976,000</a:t>
            </a:r>
            <a:endParaRPr dirty="0" sz="1800" lang="en-US">
              <a:solidFill>
                <a:schemeClr val="tx1"/>
              </a:solidFill>
              <a:latin typeface="Arial Rounded MT Bold" panose="020F0704030504030204" pitchFamily="34" charset="0"/>
            </a:endParaRPr>
          </a:p>
          <a:p>
            <a:pPr algn="ctr"/>
            <a:endParaRPr dirty="0" sz="1800" lang="en-NG">
              <a:solidFill>
                <a:srgbClr val="FFFFFF"/>
              </a:solidFill>
              <a:latin typeface="Arial Rounded MT Bold" panose="020F0704030504030204" pitchFamily="34" charset="0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spd="slow" advTm="59012" p14:dur="2000"/>
    </mc:Choice>
    <mc:Fallback>
      <p:transition spd="slow">
        <p:fade/>
      </p:transition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7">
                      <p:stCondLst>
                        <p:cond delay="indefinite"/>
                      </p:stCondLst>
                      <p:childTnLst>
                        <p:par>
                          <p:cTn fill="hold" id="8">
                            <p:stCondLst>
                              <p:cond delay="0"/>
                            </p:stCondLst>
                            <p:childTnLst>
                              <p:par>
                                <p:cTn fill="hold" id="9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1">
                      <p:stCondLst>
                        <p:cond delay="indefinite"/>
                      </p:stCondLst>
                      <p:childTnLst>
                        <p:par>
                          <p:cTn fill="hold" id="12">
                            <p:stCondLst>
                              <p:cond delay="0"/>
                            </p:stCondLst>
                            <p:childTnLst>
                              <p:par>
                                <p:cTn fill="hold" id="13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5">
                      <p:stCondLst>
                        <p:cond delay="indefinite"/>
                      </p:stCondLst>
                      <p:childTnLst>
                        <p:par>
                          <p:cTn fill="hold" id="16">
                            <p:stCondLst>
                              <p:cond delay="0"/>
                            </p:stCondLst>
                            <p:childTnLst>
                              <p:par>
                                <p:cTn fill="hold" id="17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2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9">
                      <p:stCondLst>
                        <p:cond delay="indefinite"/>
                      </p:stCondLst>
                      <p:childTnLst>
                        <p:par>
                          <p:cTn fill="hold" id="20">
                            <p:stCondLst>
                              <p:cond delay="0"/>
                            </p:stCondLst>
                            <p:childTnLst>
                              <p:par>
                                <p:cTn fill="hold" id="21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2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3">
                      <p:stCondLst>
                        <p:cond delay="indefinite"/>
                      </p:stCondLst>
                      <p:childTnLst>
                        <p:par>
                          <p:cTn fill="hold" id="24">
                            <p:stCondLst>
                              <p:cond delay="0"/>
                            </p:stCondLst>
                            <p:childTnLst>
                              <p:par>
                                <p:cTn fill="hold" id="2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2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7">
                      <p:stCondLst>
                        <p:cond delay="indefinite"/>
                      </p:stCondLst>
                      <p:childTnLst>
                        <p:par>
                          <p:cTn fill="hold" id="28">
                            <p:stCondLst>
                              <p:cond delay="0"/>
                            </p:stCondLst>
                            <p:childTnLst>
                              <p:par>
                                <p:cTn fill="hold" id="29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2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31">
                      <p:stCondLst>
                        <p:cond delay="indefinite"/>
                      </p:stCondLst>
                      <p:childTnLst>
                        <p:par>
                          <p:cTn fill="hold" id="32">
                            <p:stCondLst>
                              <p:cond delay="0"/>
                            </p:stCondLst>
                            <p:childTnLst>
                              <p:par>
                                <p:cTn fill="hold" id="33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2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35">
                      <p:stCondLst>
                        <p:cond delay="indefinite"/>
                      </p:stCondLst>
                      <p:childTnLst>
                        <p:par>
                          <p:cTn fill="hold" id="36">
                            <p:stCondLst>
                              <p:cond delay="0"/>
                            </p:stCondLst>
                            <p:childTnLst>
                              <p:par>
                                <p:cTn fill="hold" id="37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2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39">
                      <p:stCondLst>
                        <p:cond delay="indefinite"/>
                      </p:stCondLst>
                      <p:childTnLst>
                        <p:par>
                          <p:cTn fill="hold" id="40">
                            <p:stCondLst>
                              <p:cond delay="0"/>
                            </p:stCondLst>
                            <p:childTnLst>
                              <p:par>
                                <p:cTn fill="hold" id="41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2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5" name="Picture 1" descr="C:\Users\NEFO\Pictures\IMG-20140514-WA002.jpg"/>
          <p:cNvPicPr>
            <a:picLocks noChangeAspect="1" noChangeArrowheads="1"/>
          </p:cNvPicPr>
          <p:nvPr/>
        </p:nvPicPr>
        <p:blipFill>
          <a:blip xmlns:r="http://schemas.openxmlformats.org/officeDocument/2006/relationships" r:embed="rId1" cstate="print"/>
          <a:srcRect t="25018" r="65671" b="66554"/>
          <a:stretch>
            <a:fillRect/>
          </a:stretch>
        </p:blipFill>
        <p:spPr bwMode="auto">
          <a:xfrm>
            <a:off x="1524003" y="285750"/>
            <a:ext cx="7000875" cy="571500"/>
          </a:xfrm>
          <a:prstGeom prst="rect"/>
          <a:noFill/>
          <a:ln>
            <a:noFill/>
          </a:ln>
        </p:spPr>
      </p:pic>
      <p:pic>
        <p:nvPicPr>
          <p:cNvPr id="2097156" name="Picture 2" descr="C:\Users\NEFO\Pictures\C21 TRANNING\frame4.JPG"/>
          <p:cNvPicPr>
            <a:picLocks noChangeAspect="1" noChangeArrowheads="1"/>
          </p:cNvPicPr>
          <p:nvPr/>
        </p:nvPicPr>
        <p:blipFill>
          <a:blip xmlns:r="http://schemas.openxmlformats.org/officeDocument/2006/relationships" r:embed="rId2" cstate="print"/>
          <a:srcRect/>
          <a:stretch>
            <a:fillRect/>
          </a:stretch>
        </p:blipFill>
        <p:spPr bwMode="auto">
          <a:xfrm>
            <a:off x="2066928" y="1085850"/>
            <a:ext cx="8058149" cy="4686300"/>
          </a:xfrm>
          <a:prstGeom prst="rect"/>
          <a:noFill/>
          <a:ln>
            <a:noFill/>
          </a:ln>
        </p:spPr>
      </p:pic>
      <p:pic>
        <p:nvPicPr>
          <p:cNvPr id="2097157" name="Picture 2" descr="https://fbcdn-sphotos-g-a.akamaihd.net/hphotos-ak-prn2/1381710_10152280147583066_850449473_n.jpg"/>
          <p:cNvPicPr>
            <a:picLocks noChangeAspect="1" noChangeArrowheads="1"/>
          </p:cNvPicPr>
          <p:nvPr/>
        </p:nvPicPr>
        <p:blipFill>
          <a:blip xmlns:r="http://schemas.openxmlformats.org/officeDocument/2006/relationships" r:embed="rId3" cstate="print"/>
          <a:srcRect/>
          <a:stretch>
            <a:fillRect/>
          </a:stretch>
        </p:blipFill>
        <p:spPr bwMode="auto">
          <a:xfrm>
            <a:off x="1670957" y="522515"/>
            <a:ext cx="8827226" cy="6126480"/>
          </a:xfrm>
          <a:prstGeom prst="rect"/>
          <a:noFill/>
          <a:ln>
            <a:noFill/>
          </a:ln>
        </p:spPr>
      </p:pic>
      <p:pic>
        <p:nvPicPr>
          <p:cNvPr id="2097158" name="Picture 5" descr="C:\Users\Acer\Documents\AIM\PICS\OWN YOUR LIFE BANNER for print.JPG"/>
          <p:cNvPicPr>
            <a:picLocks noChangeAspect="1" noChangeArrowheads="1"/>
          </p:cNvPicPr>
          <p:nvPr/>
        </p:nvPicPr>
        <p:blipFill>
          <a:blip xmlns:r="http://schemas.openxmlformats.org/officeDocument/2006/relationships" r:embed="rId4" cstate="print"/>
          <a:srcRect/>
          <a:stretch>
            <a:fillRect/>
          </a:stretch>
        </p:blipFill>
        <p:spPr bwMode="auto">
          <a:xfrm>
            <a:off x="4949730" y="5562604"/>
            <a:ext cx="1832251" cy="748159"/>
          </a:xfrm>
          <a:prstGeom prst="rect"/>
          <a:noFill/>
        </p:spPr>
      </p:pic>
    </p:spTree>
  </p:cSld>
  <p:clrMapOvr>
    <a:masterClrMapping/>
  </p:clrMapOvr>
  <p:transition>
    <p:wipe dir="r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6" name="Rectangle 2"/>
          <p:cNvSpPr/>
          <p:nvPr/>
        </p:nvSpPr>
        <p:spPr>
          <a:xfrm>
            <a:off x="0" y="0"/>
            <a:ext cx="12192000" cy="3164730"/>
          </a:xfrm>
          <a:prstGeom prst="rect"/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defTabSz="457200" lvl="0"/>
            <a:r>
              <a:rPr dirty="0" sz="4000" i="1" lang="en-US">
                <a:solidFill>
                  <a:srgbClr val="2D2D2D"/>
                </a:solidFill>
                <a:latin typeface="Noto Sans"/>
              </a:rPr>
              <a:t>“</a:t>
            </a:r>
            <a:r>
              <a:rPr dirty="0" sz="4000" i="1" lang="en-US">
                <a:solidFill>
                  <a:srgbClr val="2D2D2D"/>
                </a:solidFill>
                <a:latin typeface="Noto Sans"/>
              </a:rPr>
              <a:t>I learned this, at least, by my experiment: that if one advances confidently in the direction of his dreams, and endeavors to live the life which he has imagined, he will meet with a success unexpected in common hours.</a:t>
            </a:r>
            <a:r>
              <a:rPr dirty="0" sz="4000" i="1" lang="en-US">
                <a:solidFill>
                  <a:srgbClr val="2D2D2D"/>
                </a:solidFill>
                <a:latin typeface="Noto Sans"/>
              </a:rPr>
              <a:t>-</a:t>
            </a:r>
            <a:r>
              <a:rPr dirty="0" sz="4000" i="1" lang="en-US">
                <a:solidFill>
                  <a:srgbClr val="2D2D2D"/>
                </a:solidFill>
                <a:latin typeface="Noto Sans"/>
              </a:rPr>
              <a:t> </a:t>
            </a:r>
            <a:r>
              <a:rPr dirty="0" sz="4000" i="1" lang="en-US">
                <a:solidFill>
                  <a:srgbClr val="2D2D2D"/>
                </a:solidFill>
                <a:latin typeface="Noto Sans"/>
              </a:rPr>
              <a:t>H</a:t>
            </a:r>
            <a:r>
              <a:rPr dirty="0" sz="4000" i="1" lang="en-US">
                <a:solidFill>
                  <a:srgbClr val="2D2D2D"/>
                </a:solidFill>
                <a:latin typeface="Noto Sans"/>
              </a:rPr>
              <a:t>e</a:t>
            </a:r>
            <a:r>
              <a:rPr dirty="0" sz="4000" i="1" lang="en-US">
                <a:solidFill>
                  <a:srgbClr val="2D2D2D"/>
                </a:solidFill>
                <a:latin typeface="Noto Sans"/>
              </a:rPr>
              <a:t>n</a:t>
            </a:r>
            <a:r>
              <a:rPr dirty="0" sz="4000" i="1" lang="en-US">
                <a:solidFill>
                  <a:srgbClr val="2D2D2D"/>
                </a:solidFill>
                <a:latin typeface="Noto Sans"/>
              </a:rPr>
              <a:t>r</a:t>
            </a:r>
            <a:r>
              <a:rPr dirty="0" sz="4000" i="1" lang="en-US">
                <a:solidFill>
                  <a:srgbClr val="2D2D2D"/>
                </a:solidFill>
                <a:latin typeface="Noto Sans"/>
              </a:rPr>
              <a:t>y</a:t>
            </a:r>
            <a:r>
              <a:rPr dirty="0" sz="4000" i="1" lang="en-US">
                <a:solidFill>
                  <a:srgbClr val="2D2D2D"/>
                </a:solidFill>
                <a:latin typeface="Noto Sans"/>
              </a:rPr>
              <a:t> </a:t>
            </a:r>
            <a:r>
              <a:rPr dirty="0" sz="4000" i="1" lang="en-US">
                <a:solidFill>
                  <a:srgbClr val="2D2D2D"/>
                </a:solidFill>
                <a:latin typeface="Noto Sans"/>
              </a:rPr>
              <a:t>T</a:t>
            </a:r>
            <a:r>
              <a:rPr dirty="0" sz="4000" i="1" lang="en-US">
                <a:solidFill>
                  <a:srgbClr val="2D2D2D"/>
                </a:solidFill>
                <a:latin typeface="Noto Sans"/>
              </a:rPr>
              <a:t>h</a:t>
            </a:r>
            <a:r>
              <a:rPr dirty="0" sz="4000" i="1" lang="en-US">
                <a:solidFill>
                  <a:srgbClr val="2D2D2D"/>
                </a:solidFill>
                <a:latin typeface="Noto Sans"/>
              </a:rPr>
              <a:t>o</a:t>
            </a:r>
            <a:r>
              <a:rPr dirty="0" sz="4000" i="1" lang="en-US">
                <a:solidFill>
                  <a:srgbClr val="2D2D2D"/>
                </a:solidFill>
                <a:latin typeface="Noto Sans"/>
              </a:rPr>
              <a:t>r</a:t>
            </a:r>
            <a:r>
              <a:rPr dirty="0" sz="4000" i="1" lang="en-US">
                <a:solidFill>
                  <a:srgbClr val="2D2D2D"/>
                </a:solidFill>
                <a:latin typeface="Noto Sans"/>
              </a:rPr>
              <a:t>e</a:t>
            </a:r>
            <a:r>
              <a:rPr dirty="0" sz="4000" i="1" lang="en-US">
                <a:solidFill>
                  <a:srgbClr val="2D2D2D"/>
                </a:solidFill>
                <a:latin typeface="Noto Sans"/>
              </a:rPr>
              <a:t>a</a:t>
            </a:r>
            <a:r>
              <a:rPr dirty="0" sz="4000" i="1" lang="en-US">
                <a:solidFill>
                  <a:srgbClr val="2D2D2D"/>
                </a:solidFill>
                <a:latin typeface="Noto Sans"/>
              </a:rPr>
              <a:t>u</a:t>
            </a:r>
            <a:endParaRPr altLang="en-US" lang="zh-CN"/>
          </a:p>
        </p:txBody>
      </p:sp>
      <p:pic>
        <p:nvPicPr>
          <p:cNvPr id="2097154" name="Picture 3"/>
          <p:cNvPicPr>
            <a:picLocks noChangeAspect="1"/>
          </p:cNvPicPr>
          <p:nvPr/>
        </p:nvPicPr>
        <p:blipFill rotWithShape="1">
          <a:blip xmlns:r="http://schemas.openxmlformats.org/officeDocument/2006/relationships" r:embed="rId1" cstate="print"/>
          <a:srcRect l="8750" r="7500"/>
          <a:stretch>
            <a:fillRect/>
          </a:stretch>
        </p:blipFill>
        <p:spPr>
          <a:xfrm>
            <a:off x="0" y="3164730"/>
            <a:ext cx="12190412" cy="3693270"/>
          </a:xfrm>
          <a:prstGeom prst="rect"/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2" name="Content Placeholder 3" descr="thank-you.jpg"/>
          <p:cNvPicPr>
            <a:picLocks noChangeAspect="1" noGrp="1"/>
          </p:cNvPicPr>
          <p:nvPr>
            <p:ph idx="1"/>
          </p:nvPr>
        </p:nvPicPr>
        <p:blipFill>
          <a:blip xmlns:r="http://schemas.openxmlformats.org/officeDocument/2006/relationships" r:embed="rId1" cstate="print"/>
          <a:stretch>
            <a:fillRect/>
          </a:stretch>
        </p:blipFill>
        <p:spPr>
          <a:xfrm rot="20673209">
            <a:off x="5760171" y="-91176"/>
            <a:ext cx="6211247" cy="68787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effectLst>
            <a:reflection algn="bl" blurRad="12700" dir="5400000" dist="5000" endPos="28000" rotWithShape="0" stA="38000" sy="-100000"/>
          </a:effectLst>
        </p:spPr>
      </p:pic>
      <p:pic>
        <p:nvPicPr>
          <p:cNvPr id="2097153" name=""/>
          <p:cNvPicPr>
            <a:picLocks/>
          </p:cNvPicPr>
          <p:nvPr/>
        </p:nvPicPr>
        <p:blipFill>
          <a:blip xmlns:r="http://schemas.openxmlformats.org/officeDocument/2006/relationships" r:embed="rId2"/>
          <a:srcRect t="1942" b="1942"/>
          <a:stretch>
            <a:fillRect/>
          </a:stretch>
        </p:blipFill>
        <p:spPr>
          <a:xfrm rot="0">
            <a:off x="-255592" y="0"/>
            <a:ext cx="5351337" cy="6858000"/>
          </a:xfrm>
          <a:prstGeom prst="rect"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7" name="Title 1"/>
          <p:cNvSpPr>
            <a:spLocks noGrp="1"/>
          </p:cNvSpPr>
          <p:nvPr>
            <p:ph type="title"/>
          </p:nvPr>
        </p:nvSpPr>
        <p:spPr>
          <a:xfrm>
            <a:off x="0" y="-1026850"/>
            <a:ext cx="9905998" cy="3406207"/>
          </a:xfrm>
        </p:spPr>
        <p:txBody>
          <a:bodyPr/>
          <a:p>
            <a:r>
              <a:rPr lang="en-US"/>
              <a:t>F</a:t>
            </a:r>
            <a:r>
              <a:rPr lang="en-US"/>
              <a:t>i</a:t>
            </a:r>
            <a:r>
              <a:rPr lang="en-US"/>
              <a:t>r</a:t>
            </a:r>
            <a:r>
              <a:rPr lang="en-US"/>
              <a:t>s</a:t>
            </a:r>
            <a:r>
              <a:rPr lang="en-US"/>
              <a:t>t</a:t>
            </a:r>
            <a:r>
              <a:rPr lang="en-US"/>
              <a:t> </a:t>
            </a:r>
            <a:r>
              <a:rPr lang="en-US"/>
              <a:t>d</a:t>
            </a:r>
            <a:r>
              <a:rPr lang="en-US"/>
              <a:t>a</a:t>
            </a:r>
            <a:r>
              <a:rPr lang="en-US"/>
              <a:t>y</a:t>
            </a:r>
            <a:r>
              <a:rPr lang="en-US"/>
              <a:t> </a:t>
            </a:r>
            <a:r>
              <a:rPr lang="en-US"/>
              <a:t>i</a:t>
            </a:r>
            <a:r>
              <a:rPr lang="en-US"/>
              <a:t>n</a:t>
            </a:r>
            <a:r>
              <a:rPr lang="en-US"/>
              <a:t> </a:t>
            </a:r>
            <a:r>
              <a:rPr lang="en-US"/>
              <a:t>t</a:t>
            </a:r>
            <a:r>
              <a:rPr lang="en-US"/>
              <a:t>h</a:t>
            </a:r>
            <a:r>
              <a:rPr lang="en-US"/>
              <a:t>e</a:t>
            </a:r>
            <a:r>
              <a:rPr lang="en-US"/>
              <a:t> </a:t>
            </a:r>
            <a:r>
              <a:rPr lang="en-US"/>
              <a:t>b</a:t>
            </a:r>
            <a:r>
              <a:rPr lang="en-US"/>
              <a:t>u</a:t>
            </a:r>
            <a:r>
              <a:rPr lang="en-US"/>
              <a:t>s</a:t>
            </a:r>
            <a:r>
              <a:rPr lang="en-US"/>
              <a:t>i</a:t>
            </a:r>
            <a:r>
              <a:rPr lang="en-US"/>
              <a:t>ness </a:t>
            </a:r>
            <a:endParaRPr lang="en-US"/>
          </a:p>
        </p:txBody>
      </p:sp>
      <p:sp>
        <p:nvSpPr>
          <p:cNvPr id="1048639" name="TextBox 5"/>
          <p:cNvSpPr txBox="1"/>
          <p:nvPr/>
        </p:nvSpPr>
        <p:spPr>
          <a:xfrm>
            <a:off x="6183824" y="452733"/>
            <a:ext cx="6008176" cy="447040"/>
          </a:xfrm>
          <a:prstGeom prst="rect"/>
          <a:noFill/>
        </p:spPr>
        <p:txBody>
          <a:bodyPr rtlCol="0" wrap="square">
            <a:spAutoFit/>
          </a:bodyPr>
          <a:p>
            <a:pPr algn="ctr"/>
            <a:r>
              <a:rPr b="1" dirty="0" sz="2400" lang="en-US" smtClean="0"/>
              <a:t>MY SECOND DAY IN BUSINESS</a:t>
            </a:r>
            <a:endParaRPr b="1" dirty="0" lang="en-US"/>
          </a:p>
        </p:txBody>
      </p:sp>
      <p:pic>
        <p:nvPicPr>
          <p:cNvPr id="2097163" name=""/>
          <p:cNvPicPr>
            <a:picLocks/>
          </p:cNvPicPr>
          <p:nvPr/>
        </p:nvPicPr>
        <p:blipFill>
          <a:blip xmlns:r="http://schemas.openxmlformats.org/officeDocument/2006/relationships" r:embed="rId1"/>
          <a:srcRect l="0" t="22427" r="16006" b="9444"/>
          <a:stretch>
            <a:fillRect/>
          </a:stretch>
        </p:blipFill>
        <p:spPr>
          <a:xfrm rot="0">
            <a:off x="949706" y="1114064"/>
            <a:ext cx="5234117" cy="5743936"/>
          </a:xfrm>
          <a:prstGeom prst="rect"/>
        </p:spPr>
      </p:pic>
      <p:pic>
        <p:nvPicPr>
          <p:cNvPr id="2097164" name=""/>
          <p:cNvPicPr>
            <a:picLocks/>
          </p:cNvPicPr>
          <p:nvPr/>
        </p:nvPicPr>
        <p:blipFill>
          <a:blip xmlns:r="http://schemas.openxmlformats.org/officeDocument/2006/relationships" r:embed="rId2"/>
          <a:srcRect t="5414" b="5414"/>
          <a:stretch>
            <a:fillRect/>
          </a:stretch>
        </p:blipFill>
        <p:spPr>
          <a:xfrm rot="0">
            <a:off x="5986385" y="-257734"/>
            <a:ext cx="5975674" cy="7104843"/>
          </a:xfrm>
          <a:prstGeom prst="rect"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8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5" name="Google Shape;121;p16"/>
          <p:cNvSpPr txBox="1">
            <a:spLocks noGrp="1"/>
          </p:cNvSpPr>
          <p:nvPr>
            <p:ph type="title"/>
          </p:nvPr>
        </p:nvSpPr>
        <p:spPr>
          <a:xfrm>
            <a:off x="-571547" y="0"/>
            <a:ext cx="6667547" cy="796320"/>
          </a:xfrm>
          <a:prstGeom prst="rect"/>
        </p:spPr>
        <p:txBody>
          <a:bodyPr anchor="b" anchorCtr="0" bIns="0" lIns="0" rIns="0" spcFirstLastPara="1" tIns="0" wrap="square">
            <a:noAutofit/>
          </a:bodyPr>
          <a:p>
            <a:pPr algn="ctr"/>
            <a:r>
              <a:rPr altLang="en" dirty="0" sz="4400" lang="en-US">
                <a:solidFill>
                  <a:schemeClr val="accent1"/>
                </a:solidFill>
              </a:rPr>
              <a:t>S</a:t>
            </a:r>
            <a:r>
              <a:rPr altLang="en" dirty="0" sz="4400" lang="en-US">
                <a:solidFill>
                  <a:schemeClr val="accent1"/>
                </a:solidFill>
              </a:rPr>
              <a:t>I</a:t>
            </a:r>
            <a:r>
              <a:rPr altLang="en" dirty="0" sz="4400" lang="en-US">
                <a:solidFill>
                  <a:schemeClr val="accent1"/>
                </a:solidFill>
              </a:rPr>
              <a:t>R</a:t>
            </a:r>
            <a:r>
              <a:rPr altLang="en" dirty="0" sz="4400" lang="en-US">
                <a:solidFill>
                  <a:schemeClr val="accent1"/>
                </a:solidFill>
              </a:rPr>
              <a:t>. </a:t>
            </a:r>
            <a:r>
              <a:rPr altLang="en" dirty="0" sz="4400" lang="en-US">
                <a:solidFill>
                  <a:schemeClr val="accent1"/>
                </a:solidFill>
              </a:rPr>
              <a:t>M</a:t>
            </a:r>
            <a:r>
              <a:rPr altLang="en" dirty="0" sz="4400" lang="en-US">
                <a:solidFill>
                  <a:schemeClr val="accent1"/>
                </a:solidFill>
              </a:rPr>
              <a:t>A</a:t>
            </a:r>
            <a:r>
              <a:rPr altLang="en" dirty="0" sz="4400" lang="en-US">
                <a:solidFill>
                  <a:schemeClr val="accent1"/>
                </a:solidFill>
              </a:rPr>
              <a:t>I</a:t>
            </a:r>
            <a:r>
              <a:rPr altLang="en" dirty="0" sz="4400" lang="en-US">
                <a:solidFill>
                  <a:schemeClr val="accent1"/>
                </a:solidFill>
              </a:rPr>
              <a:t>N</a:t>
            </a:r>
            <a:r>
              <a:rPr altLang="en" dirty="0" sz="4400" lang="en-US">
                <a:solidFill>
                  <a:schemeClr val="accent1"/>
                </a:solidFill>
              </a:rPr>
              <a:t>A</a:t>
            </a:r>
            <a:endParaRPr dirty="0" sz="4400">
              <a:solidFill>
                <a:schemeClr val="accent1"/>
              </a:solidFill>
            </a:endParaRPr>
          </a:p>
        </p:txBody>
      </p:sp>
      <p:sp>
        <p:nvSpPr>
          <p:cNvPr id="1048676" name="Google Shape;122;p16"/>
          <p:cNvSpPr txBox="1">
            <a:spLocks noGrp="1"/>
          </p:cNvSpPr>
          <p:nvPr>
            <p:ph type="body" idx="1"/>
          </p:nvPr>
        </p:nvSpPr>
        <p:spPr>
          <a:xfrm>
            <a:off x="898358" y="1659236"/>
            <a:ext cx="5714997" cy="2200827"/>
          </a:xfrm>
          <a:prstGeom prst="rect"/>
        </p:spPr>
        <p:txBody>
          <a:bodyPr anchor="t" anchorCtr="0" bIns="0" lIns="0" rIns="0" spcFirstLastPara="1" tIns="0" wrap="square">
            <a:noAutofit/>
          </a:bodyPr>
          <a:p>
            <a:pPr indent="0" marL="0">
              <a:buNone/>
            </a:pPr>
            <a:r>
              <a:rPr dirty="0" lang="en">
                <a:solidFill>
                  <a:schemeClr val="tx1"/>
                </a:solidFill>
              </a:rPr>
              <a:t>I</a:t>
            </a:r>
            <a:r>
              <a:rPr dirty="0" lang="en">
                <a:solidFill>
                  <a:schemeClr val="bg1"/>
                </a:solidFill>
              </a:rPr>
              <a:t> </a:t>
            </a:r>
            <a:r>
              <a:rPr altLang="en" dirty="0" lang="en-US">
                <a:solidFill>
                  <a:schemeClr val="tx1"/>
                </a:solidFill>
              </a:rPr>
              <a:t>I'M</a:t>
            </a:r>
            <a:r>
              <a:rPr altLang="en" dirty="0" lang="en-US">
                <a:solidFill>
                  <a:schemeClr val="tx1"/>
                </a:solidFill>
              </a:rPr>
              <a:t> </a:t>
            </a:r>
            <a:r>
              <a:rPr altLang="en" dirty="0" lang="en-US">
                <a:solidFill>
                  <a:schemeClr val="tx1"/>
                </a:solidFill>
              </a:rPr>
              <a:t>A</a:t>
            </a:r>
            <a:r>
              <a:rPr altLang="en" dirty="0" lang="en-US">
                <a:solidFill>
                  <a:schemeClr val="tx1"/>
                </a:solidFill>
              </a:rPr>
              <a:t> </a:t>
            </a:r>
            <a:r>
              <a:rPr altLang="en" dirty="0" lang="en-US">
                <a:solidFill>
                  <a:schemeClr val="tx1"/>
                </a:solidFill>
              </a:rPr>
              <a:t>G</a:t>
            </a:r>
            <a:r>
              <a:rPr altLang="en" dirty="0" lang="en-US">
                <a:solidFill>
                  <a:schemeClr val="tx1"/>
                </a:solidFill>
              </a:rPr>
              <a:t> </a:t>
            </a:r>
            <a:r>
              <a:rPr altLang="en" dirty="0" lang="en-US">
                <a:solidFill>
                  <a:schemeClr val="tx1"/>
                </a:solidFill>
              </a:rPr>
              <a:t>LEADER</a:t>
            </a:r>
            <a:r>
              <a:rPr altLang="en" dirty="0" lang="en-US">
                <a:solidFill>
                  <a:schemeClr val="tx1"/>
                </a:solidFill>
              </a:rPr>
              <a:t> </a:t>
            </a:r>
            <a:r>
              <a:rPr altLang="en" dirty="0" lang="en-US">
                <a:solidFill>
                  <a:schemeClr val="tx1"/>
                </a:solidFill>
              </a:rPr>
              <a:t>A</a:t>
            </a:r>
            <a:r>
              <a:rPr altLang="en" dirty="0" lang="en-US">
                <a:solidFill>
                  <a:schemeClr val="tx1"/>
                </a:solidFill>
              </a:rPr>
              <a:t>N</a:t>
            </a:r>
            <a:r>
              <a:rPr altLang="en" dirty="0" lang="en-US">
                <a:solidFill>
                  <a:schemeClr val="tx1"/>
                </a:solidFill>
              </a:rPr>
              <a:t>D</a:t>
            </a:r>
            <a:r>
              <a:rPr altLang="en" dirty="0" lang="en-US">
                <a:solidFill>
                  <a:schemeClr val="tx1"/>
                </a:solidFill>
              </a:rPr>
              <a:t> </a:t>
            </a:r>
            <a:r>
              <a:rPr altLang="en" dirty="0" lang="en-US">
                <a:solidFill>
                  <a:schemeClr val="tx1"/>
                </a:solidFill>
              </a:rPr>
              <a:t>S</a:t>
            </a:r>
            <a:r>
              <a:rPr altLang="en" dirty="0" lang="en-US">
                <a:solidFill>
                  <a:schemeClr val="tx1"/>
                </a:solidFill>
              </a:rPr>
              <a:t>I</a:t>
            </a:r>
            <a:r>
              <a:rPr altLang="en" dirty="0" lang="en-US">
                <a:solidFill>
                  <a:schemeClr val="tx1"/>
                </a:solidFill>
              </a:rPr>
              <a:t>L</a:t>
            </a:r>
            <a:r>
              <a:rPr altLang="en" dirty="0" lang="en-US">
                <a:solidFill>
                  <a:schemeClr val="tx1"/>
                </a:solidFill>
              </a:rPr>
              <a:t>V</a:t>
            </a:r>
            <a:r>
              <a:rPr altLang="en" dirty="0" lang="en-US">
                <a:solidFill>
                  <a:schemeClr val="tx1"/>
                </a:solidFill>
              </a:rPr>
              <a:t>E</a:t>
            </a:r>
            <a:r>
              <a:rPr altLang="en" dirty="0" lang="en-US">
                <a:solidFill>
                  <a:schemeClr val="tx1"/>
                </a:solidFill>
              </a:rPr>
              <a:t>R</a:t>
            </a:r>
            <a:r>
              <a:rPr altLang="en" dirty="0" lang="en-US">
                <a:solidFill>
                  <a:schemeClr val="tx1"/>
                </a:solidFill>
              </a:rPr>
              <a:t> </a:t>
            </a:r>
            <a:endParaRPr dirty="0">
              <a:solidFill>
                <a:schemeClr val="tx1"/>
              </a:solidFill>
            </a:endParaRPr>
          </a:p>
          <a:p>
            <a:pPr indent="0" marL="0">
              <a:buNone/>
            </a:pPr>
            <a:r>
              <a:rPr altLang="en" dirty="0" lang="en-US">
                <a:solidFill>
                  <a:schemeClr val="tx1"/>
                </a:solidFill>
              </a:rPr>
              <a:t>E</a:t>
            </a:r>
            <a:r>
              <a:rPr altLang="en" dirty="0" lang="en-US">
                <a:solidFill>
                  <a:schemeClr val="tx1"/>
                </a:solidFill>
              </a:rPr>
              <a:t>X</a:t>
            </a:r>
            <a:r>
              <a:rPr altLang="en" dirty="0" lang="en-US">
                <a:solidFill>
                  <a:schemeClr val="tx1"/>
                </a:solidFill>
              </a:rPr>
              <a:t>E</a:t>
            </a:r>
            <a:r>
              <a:rPr altLang="en" dirty="0" lang="en-US">
                <a:solidFill>
                  <a:schemeClr val="tx1"/>
                </a:solidFill>
              </a:rPr>
              <a:t>C</a:t>
            </a:r>
            <a:r>
              <a:rPr altLang="en" dirty="0" lang="en-US">
                <a:solidFill>
                  <a:schemeClr val="tx1"/>
                </a:solidFill>
              </a:rPr>
              <a:t>U</a:t>
            </a:r>
            <a:r>
              <a:rPr altLang="en" dirty="0" lang="en-US">
                <a:solidFill>
                  <a:schemeClr val="tx1"/>
                </a:solidFill>
              </a:rPr>
              <a:t>T</a:t>
            </a:r>
            <a:r>
              <a:rPr altLang="en" dirty="0" lang="en-US">
                <a:solidFill>
                  <a:schemeClr val="tx1"/>
                </a:solidFill>
              </a:rPr>
              <a:t>IVE </a:t>
            </a:r>
            <a:r>
              <a:rPr altLang="en" dirty="0" lang="en-US">
                <a:solidFill>
                  <a:schemeClr val="tx1"/>
                </a:solidFill>
              </a:rPr>
              <a:t>P</a:t>
            </a:r>
            <a:r>
              <a:rPr altLang="en" dirty="0" lang="en-US">
                <a:solidFill>
                  <a:schemeClr val="tx1"/>
                </a:solidFill>
              </a:rPr>
              <a:t>R</a:t>
            </a:r>
            <a:r>
              <a:rPr altLang="en" dirty="0" lang="en-US">
                <a:solidFill>
                  <a:schemeClr val="tx1"/>
                </a:solidFill>
              </a:rPr>
              <a:t>I</a:t>
            </a:r>
            <a:r>
              <a:rPr altLang="en" dirty="0" lang="en-US">
                <a:solidFill>
                  <a:schemeClr val="tx1"/>
                </a:solidFill>
              </a:rPr>
              <a:t>M</a:t>
            </a:r>
            <a:r>
              <a:rPr altLang="en" dirty="0" lang="en-US">
                <a:solidFill>
                  <a:schemeClr val="tx1"/>
                </a:solidFill>
              </a:rPr>
              <a:t>E</a:t>
            </a:r>
            <a:endParaRPr dirty="0">
              <a:solidFill>
                <a:schemeClr val="tx1"/>
              </a:solidFill>
            </a:endParaRPr>
          </a:p>
          <a:p>
            <a:pPr indent="0" marL="0">
              <a:buNone/>
            </a:pPr>
            <a:r>
              <a:rPr dirty="0" lang="en">
                <a:solidFill>
                  <a:schemeClr val="tx1"/>
                </a:solidFill>
              </a:rPr>
              <a:t>I </a:t>
            </a:r>
            <a:r>
              <a:rPr altLang="en" dirty="0" lang="en-US">
                <a:solidFill>
                  <a:schemeClr val="tx1"/>
                </a:solidFill>
              </a:rPr>
              <a:t>I'M</a:t>
            </a:r>
            <a:r>
              <a:rPr altLang="en" dirty="0" lang="en-US">
                <a:solidFill>
                  <a:schemeClr val="tx1"/>
                </a:solidFill>
              </a:rPr>
              <a:t> </a:t>
            </a:r>
            <a:r>
              <a:rPr dirty="0" lang="en">
                <a:solidFill>
                  <a:schemeClr val="tx1"/>
                </a:solidFill>
              </a:rPr>
              <a:t>THE </a:t>
            </a:r>
            <a:r>
              <a:rPr altLang="en-GB" dirty="0" lang="en-US">
                <a:solidFill>
                  <a:schemeClr val="tx1"/>
                </a:solidFill>
              </a:rPr>
              <a:t>F</a:t>
            </a:r>
            <a:r>
              <a:rPr altLang="en-GB" dirty="0" lang="en-US">
                <a:solidFill>
                  <a:schemeClr val="tx1"/>
                </a:solidFill>
              </a:rPr>
              <a:t>O</a:t>
            </a:r>
            <a:r>
              <a:rPr altLang="en-GB" dirty="0" lang="en-US">
                <a:solidFill>
                  <a:schemeClr val="tx1"/>
                </a:solidFill>
              </a:rPr>
              <a:t>U</a:t>
            </a:r>
            <a:r>
              <a:rPr altLang="en-GB" dirty="0" lang="en-US">
                <a:solidFill>
                  <a:schemeClr val="tx1"/>
                </a:solidFill>
              </a:rPr>
              <a:t>N</a:t>
            </a:r>
            <a:r>
              <a:rPr altLang="en-GB" dirty="0" lang="en-US">
                <a:solidFill>
                  <a:schemeClr val="tx1"/>
                </a:solidFill>
              </a:rPr>
              <a:t>D</a:t>
            </a:r>
            <a:r>
              <a:rPr altLang="en-GB" dirty="0" lang="en-US">
                <a:solidFill>
                  <a:schemeClr val="tx1"/>
                </a:solidFill>
              </a:rPr>
              <a:t>E</a:t>
            </a:r>
            <a:r>
              <a:rPr altLang="en-GB" dirty="0" lang="en-US">
                <a:solidFill>
                  <a:schemeClr val="tx1"/>
                </a:solidFill>
              </a:rPr>
              <a:t>R</a:t>
            </a:r>
            <a:r>
              <a:rPr altLang="en-GB" dirty="0" lang="en-US">
                <a:solidFill>
                  <a:schemeClr val="tx1"/>
                </a:solidFill>
              </a:rPr>
              <a:t> </a:t>
            </a:r>
            <a:r>
              <a:rPr altLang="en-GB" dirty="0" lang="en-US">
                <a:solidFill>
                  <a:schemeClr val="tx1"/>
                </a:solidFill>
              </a:rPr>
              <a:t>O</a:t>
            </a:r>
            <a:r>
              <a:rPr altLang="en-GB" dirty="0" lang="en-US">
                <a:solidFill>
                  <a:schemeClr val="tx1"/>
                </a:solidFill>
              </a:rPr>
              <a:t>F</a:t>
            </a:r>
            <a:r>
              <a:rPr altLang="en-GB" dirty="0" lang="en-US">
                <a:solidFill>
                  <a:schemeClr val="tx1"/>
                </a:solidFill>
              </a:rPr>
              <a:t> </a:t>
            </a:r>
            <a:r>
              <a:rPr altLang="en-GB" dirty="0" lang="en-US">
                <a:solidFill>
                  <a:schemeClr val="tx1"/>
                </a:solidFill>
              </a:rPr>
              <a:t>P</a:t>
            </a:r>
            <a:r>
              <a:rPr altLang="en-GB" dirty="0" lang="en-US">
                <a:solidFill>
                  <a:schemeClr val="tx1"/>
                </a:solidFill>
              </a:rPr>
              <a:t>H</a:t>
            </a:r>
            <a:r>
              <a:rPr altLang="en-GB" dirty="0" lang="en-US">
                <a:solidFill>
                  <a:schemeClr val="tx1"/>
                </a:solidFill>
              </a:rPr>
              <a:t>O</a:t>
            </a:r>
            <a:r>
              <a:rPr altLang="en-GB" dirty="0" lang="en-US">
                <a:solidFill>
                  <a:schemeClr val="tx1"/>
                </a:solidFill>
              </a:rPr>
              <a:t>E</a:t>
            </a:r>
            <a:r>
              <a:rPr altLang="en-GB" dirty="0" lang="en-US">
                <a:solidFill>
                  <a:schemeClr val="tx1"/>
                </a:solidFill>
              </a:rPr>
              <a:t>N</a:t>
            </a:r>
            <a:r>
              <a:rPr altLang="en-GB" dirty="0" lang="en-US">
                <a:solidFill>
                  <a:schemeClr val="tx1"/>
                </a:solidFill>
              </a:rPr>
              <a:t>IX </a:t>
            </a:r>
            <a:r>
              <a:rPr altLang="en-GB" dirty="0" lang="en-US">
                <a:solidFill>
                  <a:schemeClr val="tx1"/>
                </a:solidFill>
              </a:rPr>
              <a:t>F</a:t>
            </a:r>
            <a:r>
              <a:rPr altLang="en-GB" dirty="0" lang="en-US">
                <a:solidFill>
                  <a:schemeClr val="tx1"/>
                </a:solidFill>
              </a:rPr>
              <a:t>O</a:t>
            </a:r>
            <a:r>
              <a:rPr altLang="en-GB" dirty="0" lang="en-US">
                <a:solidFill>
                  <a:schemeClr val="tx1"/>
                </a:solidFill>
              </a:rPr>
              <a:t>U</a:t>
            </a:r>
            <a:r>
              <a:rPr altLang="en-GB" dirty="0" lang="en-US">
                <a:solidFill>
                  <a:schemeClr val="tx1"/>
                </a:solidFill>
              </a:rPr>
              <a:t>N</a:t>
            </a:r>
            <a:r>
              <a:rPr altLang="en-GB" dirty="0" lang="en-US">
                <a:solidFill>
                  <a:schemeClr val="tx1"/>
                </a:solidFill>
              </a:rPr>
              <a:t>DATION </a:t>
            </a:r>
            <a:endParaRPr altLang="en-US" lang="zh-CN"/>
          </a:p>
          <a:p>
            <a:pPr indent="0" marL="0">
              <a:buNone/>
            </a:pPr>
            <a:r>
              <a:rPr altLang="en" dirty="0" lang="en-US">
                <a:solidFill>
                  <a:schemeClr val="tx1"/>
                </a:solidFill>
              </a:rPr>
              <a:t>I</a:t>
            </a:r>
            <a:r>
              <a:rPr altLang="en" dirty="0" lang="en-US">
                <a:solidFill>
                  <a:schemeClr val="tx1"/>
                </a:solidFill>
              </a:rPr>
              <a:t> </a:t>
            </a:r>
            <a:r>
              <a:rPr altLang="en" dirty="0" lang="en-US">
                <a:solidFill>
                  <a:schemeClr val="tx1"/>
                </a:solidFill>
              </a:rPr>
              <a:t>CREATE</a:t>
            </a:r>
            <a:r>
              <a:rPr altLang="en" dirty="0" lang="en-US">
                <a:solidFill>
                  <a:schemeClr val="tx1"/>
                </a:solidFill>
              </a:rPr>
              <a:t> </a:t>
            </a:r>
            <a:r>
              <a:rPr dirty="0" lang="en">
                <a:solidFill>
                  <a:schemeClr val="tx1"/>
                </a:solidFill>
              </a:rPr>
              <a:t>ELITE </a:t>
            </a:r>
            <a:r>
              <a:rPr dirty="0" lang="en-US">
                <a:solidFill>
                  <a:schemeClr val="tx1"/>
                </a:solidFill>
              </a:rPr>
              <a:t>A</a:t>
            </a:r>
            <a:r>
              <a:rPr dirty="0" lang="en-US">
                <a:solidFill>
                  <a:schemeClr val="tx1"/>
                </a:solidFill>
              </a:rPr>
              <a:t>N</a:t>
            </a:r>
            <a:r>
              <a:rPr dirty="0" lang="en-US">
                <a:solidFill>
                  <a:schemeClr val="tx1"/>
                </a:solidFill>
              </a:rPr>
              <a:t>D</a:t>
            </a:r>
            <a:r>
              <a:rPr dirty="0" lang="en-US">
                <a:solidFill>
                  <a:schemeClr val="tx1"/>
                </a:solidFill>
              </a:rPr>
              <a:t> </a:t>
            </a:r>
            <a:r>
              <a:rPr dirty="0" lang="en-US">
                <a:solidFill>
                  <a:schemeClr val="tx1"/>
                </a:solidFill>
              </a:rPr>
              <a:t>L</a:t>
            </a:r>
            <a:r>
              <a:rPr dirty="0" lang="en-US">
                <a:solidFill>
                  <a:schemeClr val="tx1"/>
                </a:solidFill>
              </a:rPr>
              <a:t>A</a:t>
            </a:r>
            <a:r>
              <a:rPr dirty="0" lang="en-US">
                <a:solidFill>
                  <a:schemeClr val="tx1"/>
                </a:solidFill>
              </a:rPr>
              <a:t>S</a:t>
            </a:r>
            <a:r>
              <a:rPr dirty="0" lang="en-US">
                <a:solidFill>
                  <a:schemeClr val="tx1"/>
                </a:solidFill>
              </a:rPr>
              <a:t>T</a:t>
            </a:r>
            <a:r>
              <a:rPr dirty="0" lang="en-US">
                <a:solidFill>
                  <a:schemeClr val="tx1"/>
                </a:solidFill>
              </a:rPr>
              <a:t>I</a:t>
            </a:r>
            <a:r>
              <a:rPr dirty="0" lang="en-US">
                <a:solidFill>
                  <a:schemeClr val="tx1"/>
                </a:solidFill>
              </a:rPr>
              <a:t>N</a:t>
            </a:r>
            <a:r>
              <a:rPr dirty="0" lang="en-US">
                <a:solidFill>
                  <a:schemeClr val="tx1"/>
                </a:solidFill>
              </a:rPr>
              <a:t>G</a:t>
            </a:r>
            <a:r>
              <a:rPr dirty="0" lang="en-US">
                <a:solidFill>
                  <a:schemeClr val="tx1"/>
                </a:solidFill>
              </a:rPr>
              <a:t> </a:t>
            </a:r>
            <a:r>
              <a:rPr dirty="0" lang="en-US">
                <a:solidFill>
                  <a:schemeClr val="tx1"/>
                </a:solidFill>
              </a:rPr>
              <a:t>LEADERS</a:t>
            </a:r>
            <a:r>
              <a:rPr dirty="0" lang="en">
                <a:solidFill>
                  <a:schemeClr val="tx1"/>
                </a:solidFill>
              </a:rPr>
              <a:t>.</a:t>
            </a:r>
            <a:endParaRPr altLang="en-US" lang="zh-CN"/>
          </a:p>
          <a:p>
            <a:pPr indent="0" marL="0">
              <a:buNone/>
            </a:pPr>
            <a:r>
              <a:rPr dirty="0" lang="en">
                <a:solidFill>
                  <a:schemeClr val="bg1"/>
                </a:solidFill>
              </a:rPr>
              <a:t> </a:t>
            </a:r>
            <a:endParaRPr dirty="0">
              <a:solidFill>
                <a:schemeClr val="bg1"/>
              </a:solidFill>
            </a:endParaRPr>
          </a:p>
          <a:p>
            <a:pPr indent="0" marL="0">
              <a:buNone/>
            </a:pPr>
            <a:r>
              <a:rPr altLang="en" dirty="0" lang="en-US">
                <a:solidFill>
                  <a:schemeClr val="accent1"/>
                </a:solidFill>
              </a:rPr>
              <a:t> </a:t>
            </a:r>
            <a:r>
              <a:rPr altLang="en" dirty="0" lang="en-US">
                <a:solidFill>
                  <a:schemeClr val="accent1"/>
                </a:solidFill>
              </a:rPr>
              <a:t> </a:t>
            </a:r>
            <a:r>
              <a:rPr altLang="en" dirty="0" lang="en-US">
                <a:solidFill>
                  <a:schemeClr val="accent1"/>
                </a:solidFill>
              </a:rPr>
              <a:t> </a:t>
            </a:r>
            <a:r>
              <a:rPr altLang="en" dirty="0" lang="en-US">
                <a:solidFill>
                  <a:schemeClr val="accent1"/>
                </a:solidFill>
              </a:rPr>
              <a:t> </a:t>
            </a:r>
            <a:r>
              <a:rPr altLang="en" dirty="0" lang="en-US">
                <a:solidFill>
                  <a:schemeClr val="accent1"/>
                </a:solidFill>
              </a:rPr>
              <a:t> </a:t>
            </a:r>
            <a:r>
              <a:rPr altLang="en" dirty="0" lang="en-US">
                <a:solidFill>
                  <a:schemeClr val="accent1"/>
                </a:solidFill>
              </a:rPr>
              <a:t> </a:t>
            </a:r>
            <a:r>
              <a:rPr altLang="en" dirty="0" lang="en-US">
                <a:solidFill>
                  <a:schemeClr val="accent1"/>
                </a:solidFill>
              </a:rPr>
              <a:t> </a:t>
            </a:r>
            <a:r>
              <a:rPr altLang="en" dirty="0" lang="en-US">
                <a:solidFill>
                  <a:schemeClr val="accent1"/>
                </a:solidFill>
              </a:rPr>
              <a:t> </a:t>
            </a:r>
            <a:r>
              <a:rPr altLang="en" dirty="0" lang="en-US">
                <a:solidFill>
                  <a:schemeClr val="accent1"/>
                </a:solidFill>
              </a:rPr>
              <a:t> </a:t>
            </a:r>
            <a:r>
              <a:rPr altLang="en" dirty="0" lang="en-US">
                <a:solidFill>
                  <a:schemeClr val="accent1"/>
                </a:solidFill>
              </a:rPr>
              <a:t> </a:t>
            </a:r>
            <a:r>
              <a:rPr altLang="en" dirty="0" lang="en-US">
                <a:solidFill>
                  <a:schemeClr val="accent1"/>
                </a:solidFill>
              </a:rPr>
              <a:t>I</a:t>
            </a:r>
            <a:r>
              <a:rPr altLang="en" dirty="0" lang="en-US">
                <a:solidFill>
                  <a:schemeClr val="accent1"/>
                </a:solidFill>
              </a:rPr>
              <a:t>G</a:t>
            </a:r>
            <a:r>
              <a:rPr altLang="en" dirty="0" lang="en-US">
                <a:solidFill>
                  <a:schemeClr val="accent1"/>
                </a:solidFill>
              </a:rPr>
              <a:t>:</a:t>
            </a:r>
            <a:r>
              <a:rPr altLang="en" dirty="0" lang="en-US">
                <a:solidFill>
                  <a:schemeClr val="accent1"/>
                </a:solidFill>
              </a:rPr>
              <a:t> </a:t>
            </a:r>
            <a:r>
              <a:rPr altLang="en" dirty="0" lang="en-US">
                <a:solidFill>
                  <a:schemeClr val="accent1"/>
                </a:solidFill>
              </a:rPr>
              <a:t>@</a:t>
            </a:r>
            <a:r>
              <a:rPr altLang="en" dirty="0" lang="en-US">
                <a:solidFill>
                  <a:schemeClr val="accent1"/>
                </a:solidFill>
              </a:rPr>
              <a:t>S</a:t>
            </a:r>
            <a:r>
              <a:rPr altLang="en" dirty="0" lang="en-US">
                <a:solidFill>
                  <a:schemeClr val="accent1"/>
                </a:solidFill>
              </a:rPr>
              <a:t>i</a:t>
            </a:r>
            <a:r>
              <a:rPr altLang="en" dirty="0" lang="en-US">
                <a:solidFill>
                  <a:schemeClr val="accent1"/>
                </a:solidFill>
              </a:rPr>
              <a:t>r</a:t>
            </a:r>
            <a:r>
              <a:rPr altLang="en" dirty="0" lang="en-US">
                <a:solidFill>
                  <a:schemeClr val="accent1"/>
                </a:solidFill>
              </a:rPr>
              <a:t>_</a:t>
            </a:r>
            <a:r>
              <a:rPr altLang="en" dirty="0" lang="en-US">
                <a:solidFill>
                  <a:schemeClr val="accent1"/>
                </a:solidFill>
              </a:rPr>
              <a:t>m</a:t>
            </a:r>
            <a:r>
              <a:rPr altLang="en" dirty="0" lang="en-US">
                <a:solidFill>
                  <a:schemeClr val="accent1"/>
                </a:solidFill>
              </a:rPr>
              <a:t>a</a:t>
            </a:r>
            <a:r>
              <a:rPr altLang="en" dirty="0" lang="en-US">
                <a:solidFill>
                  <a:schemeClr val="accent1"/>
                </a:solidFill>
              </a:rPr>
              <a:t>i</a:t>
            </a:r>
            <a:r>
              <a:rPr altLang="en" dirty="0" lang="en-US">
                <a:solidFill>
                  <a:schemeClr val="accent1"/>
                </a:solidFill>
              </a:rPr>
              <a:t>n</a:t>
            </a:r>
            <a:r>
              <a:rPr altLang="en" dirty="0" lang="en-US">
                <a:solidFill>
                  <a:schemeClr val="accent1"/>
                </a:solidFill>
              </a:rPr>
              <a:t>a</a:t>
            </a:r>
            <a:r>
              <a:rPr altLang="en" dirty="0" lang="en-US">
                <a:solidFill>
                  <a:schemeClr val="accent1"/>
                </a:solidFill>
              </a:rPr>
              <a:t>_</a:t>
            </a:r>
            <a:r>
              <a:rPr altLang="en" dirty="0" lang="en-US">
                <a:solidFill>
                  <a:schemeClr val="accent1"/>
                </a:solidFill>
              </a:rPr>
              <a:t>a</a:t>
            </a:r>
            <a:r>
              <a:rPr altLang="en" dirty="0" lang="en-US">
                <a:solidFill>
                  <a:schemeClr val="accent1"/>
                </a:solidFill>
              </a:rPr>
              <a:t>h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1048677" name="Google Shape;123;p16"/>
          <p:cNvSpPr txBox="1">
            <a:spLocks noGrp="1"/>
          </p:cNvSpPr>
          <p:nvPr>
            <p:ph type="sldNum" idx="12"/>
          </p:nvPr>
        </p:nvSpPr>
        <p:spPr>
          <a:xfrm>
            <a:off x="11680633" y="6346604"/>
            <a:ext cx="511200" cy="511200"/>
          </a:xfrm>
          <a:prstGeom prst="rect"/>
        </p:spPr>
        <p:txBody>
          <a:bodyPr anchor="ctr" anchorCtr="0" bIns="0" lIns="0" rIns="0" spcFirstLastPara="1" tIns="0" wrap="square">
            <a:noAutofit/>
          </a:bodyPr>
          <a:p>
            <a:pPr algn="ctr"/>
            <a:fld id="{00000000-1234-1234-1234-123412341234}" type="slidenum">
              <a:rPr lang="en"/>
              <a:pPr algn="ctr"/>
              <a:t>4</a:t>
            </a:fld>
            <a:endParaRPr lang="en"/>
          </a:p>
        </p:txBody>
      </p:sp>
      <p:pic>
        <p:nvPicPr>
          <p:cNvPr id="2097165" name=""/>
          <p:cNvPicPr>
            <a:picLocks/>
          </p:cNvPicPr>
          <p:nvPr/>
        </p:nvPicPr>
        <p:blipFill>
          <a:blip xmlns:r="http://schemas.openxmlformats.org/officeDocument/2006/relationships" r:embed="rId1"/>
          <a:srcRect t="7084" b="7084"/>
          <a:stretch>
            <a:fillRect/>
          </a:stretch>
        </p:blipFill>
        <p:spPr>
          <a:xfrm rot="0">
            <a:off x="5881417" y="0"/>
            <a:ext cx="5992569" cy="6858000"/>
          </a:xfrm>
          <a:prstGeom prst="rect"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3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15" name=""/>
          <p:cNvSpPr>
            <a:spLocks noGrp="1"/>
          </p:cNvSpPr>
          <p:nvPr>
            <p:ph type="title"/>
          </p:nvPr>
        </p:nvSpPr>
        <p:spPr>
          <a:xfrm>
            <a:off x="650712" y="-20579"/>
            <a:ext cx="8911687" cy="887875"/>
          </a:xfrm>
        </p:spPr>
        <p:txBody>
          <a:bodyPr/>
          <a:p>
            <a:r>
              <a:rPr altLang="en-GB" b="1" lang="en-US"/>
              <a:t>ME</a:t>
            </a:r>
            <a:r>
              <a:rPr altLang="en-GB" b="1" lang="en-US"/>
              <a:t> </a:t>
            </a:r>
            <a:r>
              <a:rPr altLang="en-GB" b="1" lang="en-US"/>
              <a:t>N</a:t>
            </a:r>
            <a:r>
              <a:rPr altLang="en-GB" b="1" lang="en-US"/>
              <a:t>O</a:t>
            </a:r>
            <a:r>
              <a:rPr altLang="en-GB" b="1" lang="en-US"/>
              <a:t>W</a:t>
            </a:r>
            <a:endParaRPr b="1" lang="en-GB"/>
          </a:p>
        </p:txBody>
      </p:sp>
      <p:pic>
        <p:nvPicPr>
          <p:cNvPr id="2097166" name=""/>
          <p:cNvPicPr>
            <a:picLocks/>
          </p:cNvPicPr>
          <p:nvPr/>
        </p:nvPicPr>
        <p:blipFill>
          <a:blip xmlns:r="http://schemas.openxmlformats.org/officeDocument/2006/relationships" r:embed="rId1"/>
          <a:srcRect l="20386" r="20386"/>
          <a:stretch>
            <a:fillRect/>
          </a:stretch>
        </p:blipFill>
        <p:spPr>
          <a:xfrm rot="0">
            <a:off x="236092" y="670108"/>
            <a:ext cx="3665019" cy="6187892"/>
          </a:xfrm>
          <a:prstGeom prst="rect"/>
        </p:spPr>
      </p:pic>
      <p:pic>
        <p:nvPicPr>
          <p:cNvPr id="2097167" name=""/>
          <p:cNvPicPr>
            <a:picLocks/>
          </p:cNvPicPr>
          <p:nvPr/>
        </p:nvPicPr>
        <p:blipFill>
          <a:blip xmlns:r="http://schemas.openxmlformats.org/officeDocument/2006/relationships" r:embed="rId2"/>
          <a:srcRect t="299" b="299"/>
          <a:stretch>
            <a:fillRect/>
          </a:stretch>
        </p:blipFill>
        <p:spPr>
          <a:xfrm rot="0">
            <a:off x="6975204" y="-20579"/>
            <a:ext cx="5174391" cy="6858000"/>
          </a:xfrm>
          <a:prstGeom prst="rect"/>
        </p:spPr>
      </p:pic>
      <p:pic>
        <p:nvPicPr>
          <p:cNvPr id="2097168" name=""/>
          <p:cNvPicPr>
            <a:picLocks/>
          </p:cNvPicPr>
          <p:nvPr/>
        </p:nvPicPr>
        <p:blipFill>
          <a:blip xmlns:r="http://schemas.openxmlformats.org/officeDocument/2006/relationships" r:embed="rId3"/>
          <a:srcRect l="9810" r="9810"/>
          <a:stretch>
            <a:fillRect/>
          </a:stretch>
        </p:blipFill>
        <p:spPr>
          <a:xfrm rot="0">
            <a:off x="3902083" y="0"/>
            <a:ext cx="4134313" cy="6858000"/>
          </a:xfrm>
          <a:prstGeom prst="rect"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4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26" name=""/>
          <p:cNvSpPr>
            <a:spLocks noGrp="1"/>
          </p:cNvSpPr>
          <p:nvPr>
            <p:ph type="ctrTitle"/>
          </p:nvPr>
        </p:nvSpPr>
        <p:spPr>
          <a:xfrm>
            <a:off x="-433864" y="-263627"/>
            <a:ext cx="10363200" cy="1470025"/>
          </a:xfrm>
        </p:spPr>
        <p:txBody>
          <a:bodyPr/>
          <a:p>
            <a:r>
              <a:rPr altLang="en-GB" lang="en-US"/>
              <a:t>Me</a:t>
            </a:r>
            <a:r>
              <a:rPr altLang="en-GB" lang="en-US"/>
              <a:t> </a:t>
            </a:r>
            <a:r>
              <a:rPr altLang="en-GB" lang="en-US"/>
              <a:t>now</a:t>
            </a:r>
            <a:r>
              <a:rPr altLang="en-GB" lang="en-US"/>
              <a:t> </a:t>
            </a:r>
            <a:endParaRPr lang="en-GB"/>
          </a:p>
        </p:txBody>
      </p:sp>
      <p:sp>
        <p:nvSpPr>
          <p:cNvPr id="1048727" name="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en-GB"/>
          </a:p>
        </p:txBody>
      </p:sp>
      <p:pic>
        <p:nvPicPr>
          <p:cNvPr id="2097170" name=""/>
          <p:cNvPicPr>
            <a:picLocks/>
          </p:cNvPicPr>
          <p:nvPr/>
        </p:nvPicPr>
        <p:blipFill>
          <a:blip xmlns:r="http://schemas.openxmlformats.org/officeDocument/2006/relationships" r:embed="rId1"/>
          <a:srcRect l="4866" r="4866"/>
          <a:stretch>
            <a:fillRect/>
          </a:stretch>
        </p:blipFill>
        <p:spPr>
          <a:xfrm>
            <a:off x="-232638" y="-287180"/>
            <a:ext cx="4876051" cy="7202299"/>
          </a:xfrm>
          <a:prstGeom prst="rect"/>
        </p:spPr>
      </p:pic>
      <p:pic>
        <p:nvPicPr>
          <p:cNvPr id="2097171" name=""/>
          <p:cNvPicPr>
            <a:picLocks/>
          </p:cNvPicPr>
          <p:nvPr/>
        </p:nvPicPr>
        <p:blipFill>
          <a:blip xmlns:r="http://schemas.openxmlformats.org/officeDocument/2006/relationships" r:embed="rId2"/>
          <a:srcRect l="8266" r="8266"/>
          <a:stretch>
            <a:fillRect/>
          </a:stretch>
        </p:blipFill>
        <p:spPr>
          <a:xfrm>
            <a:off x="4564437" y="-236263"/>
            <a:ext cx="4478804" cy="7154588"/>
          </a:xfrm>
          <a:prstGeom prst="rect"/>
        </p:spPr>
      </p:pic>
      <p:pic>
        <p:nvPicPr>
          <p:cNvPr id="2097172" name=""/>
          <p:cNvPicPr>
            <a:picLocks/>
          </p:cNvPicPr>
          <p:nvPr/>
        </p:nvPicPr>
        <p:blipFill>
          <a:blip xmlns:r="http://schemas.openxmlformats.org/officeDocument/2006/relationships" r:embed="rId3"/>
          <a:srcRect l="11634" r="11634"/>
          <a:stretch>
            <a:fillRect/>
          </a:stretch>
        </p:blipFill>
        <p:spPr>
          <a:xfrm>
            <a:off x="8303323" y="69059"/>
            <a:ext cx="4023739" cy="6991924"/>
          </a:xfrm>
          <a:prstGeom prst="rect"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4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33" name=""/>
          <p:cNvSpPr>
            <a:spLocks noGrp="1"/>
          </p:cNvSpPr>
          <p:nvPr>
            <p:ph type="title"/>
          </p:nvPr>
        </p:nvSpPr>
        <p:spPr>
          <a:xfrm>
            <a:off x="1519196" y="-143177"/>
            <a:ext cx="10825048" cy="879792"/>
          </a:xfrm>
        </p:spPr>
        <p:txBody>
          <a:bodyPr>
            <a:normAutofit/>
          </a:bodyPr>
          <a:p>
            <a:r>
              <a:rPr altLang="en" lang="en-US"/>
              <a:t>BETA</a:t>
            </a:r>
            <a:r>
              <a:rPr altLang="en" lang="en-US"/>
              <a:t> </a:t>
            </a:r>
            <a:r>
              <a:rPr altLang="en" lang="en-US"/>
              <a:t>VACATION</a:t>
            </a:r>
            <a:r>
              <a:rPr altLang="en" lang="en-US"/>
              <a:t> </a:t>
            </a:r>
            <a:endParaRPr lang="en-US"/>
          </a:p>
        </p:txBody>
      </p:sp>
      <p:pic>
        <p:nvPicPr>
          <p:cNvPr id="2097173" name=""/>
          <p:cNvPicPr>
            <a:picLocks/>
          </p:cNvPicPr>
          <p:nvPr/>
        </p:nvPicPr>
        <p:blipFill>
          <a:blip xmlns:r="http://schemas.openxmlformats.org/officeDocument/2006/relationships" r:embed="rId1"/>
          <a:srcRect l="3725" r="3725"/>
          <a:stretch>
            <a:fillRect/>
          </a:stretch>
        </p:blipFill>
        <p:spPr>
          <a:xfrm rot="0">
            <a:off x="289927" y="1375857"/>
            <a:ext cx="3805304" cy="5482143"/>
          </a:xfrm>
          <a:prstGeom prst="rect"/>
        </p:spPr>
      </p:pic>
      <p:pic>
        <p:nvPicPr>
          <p:cNvPr id="2097174" name=""/>
          <p:cNvPicPr>
            <a:picLocks/>
          </p:cNvPicPr>
          <p:nvPr/>
        </p:nvPicPr>
        <p:blipFill>
          <a:blip xmlns:r="http://schemas.openxmlformats.org/officeDocument/2006/relationships" r:embed="rId2"/>
          <a:srcRect l="9243" r="9243"/>
          <a:stretch>
            <a:fillRect/>
          </a:stretch>
        </p:blipFill>
        <p:spPr>
          <a:xfrm rot="21530696">
            <a:off x="3498974" y="1409336"/>
            <a:ext cx="3377406" cy="5524499"/>
          </a:xfrm>
          <a:prstGeom prst="rect"/>
        </p:spPr>
      </p:pic>
      <p:pic>
        <p:nvPicPr>
          <p:cNvPr id="2097175" name=""/>
          <p:cNvPicPr>
            <a:picLocks/>
          </p:cNvPicPr>
          <p:nvPr/>
        </p:nvPicPr>
        <p:blipFill>
          <a:blip xmlns:r="http://schemas.openxmlformats.org/officeDocument/2006/relationships" r:embed="rId3"/>
          <a:srcRect l="1061" r="1061"/>
          <a:stretch>
            <a:fillRect/>
          </a:stretch>
        </p:blipFill>
        <p:spPr>
          <a:xfrm rot="0">
            <a:off x="6096000" y="1459990"/>
            <a:ext cx="2925612" cy="5313875"/>
          </a:xfrm>
          <a:prstGeom prst="rect"/>
        </p:spPr>
      </p:pic>
      <p:pic>
        <p:nvPicPr>
          <p:cNvPr id="2097176" name=""/>
          <p:cNvPicPr>
            <a:picLocks/>
          </p:cNvPicPr>
          <p:nvPr/>
        </p:nvPicPr>
        <p:blipFill>
          <a:blip xmlns:r="http://schemas.openxmlformats.org/officeDocument/2006/relationships" r:embed="rId4"/>
          <a:srcRect l="8920" r="8920"/>
          <a:stretch>
            <a:fillRect/>
          </a:stretch>
        </p:blipFill>
        <p:spPr>
          <a:xfrm rot="0">
            <a:off x="8894960" y="1375856"/>
            <a:ext cx="3449284" cy="5597684"/>
          </a:xfrm>
          <a:prstGeom prst="rect"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5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38" name="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GB"/>
          </a:p>
        </p:txBody>
      </p:sp>
      <p:pic>
        <p:nvPicPr>
          <p:cNvPr id="2097177" name=""/>
          <p:cNvPicPr>
            <a:picLocks/>
          </p:cNvPicPr>
          <p:nvPr/>
        </p:nvPicPr>
        <p:blipFill>
          <a:blip xmlns:r="http://schemas.openxmlformats.org/officeDocument/2006/relationships" r:embed="rId1"/>
          <a:srcRect t="16701" b="16701"/>
          <a:stretch>
            <a:fillRect/>
          </a:stretch>
        </p:blipFill>
        <p:spPr>
          <a:xfrm rot="0">
            <a:off x="0" y="-73564"/>
            <a:ext cx="4520902" cy="6858000"/>
          </a:xfrm>
          <a:prstGeom prst="rect"/>
        </p:spPr>
      </p:pic>
      <p:pic>
        <p:nvPicPr>
          <p:cNvPr id="2097178" name=""/>
          <p:cNvPicPr>
            <a:picLocks/>
          </p:cNvPicPr>
          <p:nvPr/>
        </p:nvPicPr>
        <p:blipFill>
          <a:blip xmlns:r="http://schemas.openxmlformats.org/officeDocument/2006/relationships" r:embed="rId2"/>
          <a:srcRect t="4651" b="4651"/>
          <a:stretch>
            <a:fillRect/>
          </a:stretch>
        </p:blipFill>
        <p:spPr>
          <a:xfrm>
            <a:off x="4503822" y="-54640"/>
            <a:ext cx="4262468" cy="6872869"/>
          </a:xfrm>
          <a:prstGeom prst="rect"/>
        </p:spPr>
      </p:pic>
      <p:pic>
        <p:nvPicPr>
          <p:cNvPr id="2097179" name=""/>
          <p:cNvPicPr>
            <a:picLocks/>
          </p:cNvPicPr>
          <p:nvPr/>
        </p:nvPicPr>
        <p:blipFill>
          <a:blip xmlns:r="http://schemas.openxmlformats.org/officeDocument/2006/relationships" r:embed="rId3"/>
          <a:srcRect l="12897" r="12897"/>
          <a:stretch>
            <a:fillRect/>
          </a:stretch>
        </p:blipFill>
        <p:spPr>
          <a:xfrm rot="0">
            <a:off x="8616282" y="-159681"/>
            <a:ext cx="3918306" cy="7040355"/>
          </a:xfrm>
          <a:prstGeom prst="rect"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5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39" name="Title 1048618"/>
          <p:cNvSpPr>
            <a:spLocks noGrp="1"/>
          </p:cNvSpPr>
          <p:nvPr>
            <p:ph type="title"/>
          </p:nvPr>
        </p:nvSpPr>
        <p:spPr>
          <a:xfrm>
            <a:off x="0" y="-1"/>
            <a:ext cx="11237725" cy="1000665"/>
          </a:xfrm>
        </p:spPr>
        <p:txBody>
          <a:bodyPr>
            <a:normAutofit fontScale="90278"/>
          </a:bodyPr>
          <a:p>
            <a:r>
              <a:rPr altLang="en-GB" b="1" dirty="0" sz="7200" lang="en-US"/>
              <a:t>Our JOURNEY </a:t>
            </a:r>
            <a:endParaRPr b="1" dirty="0" sz="7200" lang="en-GB"/>
          </a:p>
        </p:txBody>
      </p:sp>
      <p:sp>
        <p:nvSpPr>
          <p:cNvPr id="1048740" name="Content Placeholder 1048619"/>
          <p:cNvSpPr>
            <a:spLocks noGrp="1"/>
          </p:cNvSpPr>
          <p:nvPr>
            <p:ph idx="1"/>
          </p:nvPr>
        </p:nvSpPr>
        <p:spPr>
          <a:xfrm>
            <a:off x="1" y="1000664"/>
            <a:ext cx="12191999" cy="5857336"/>
          </a:xfrm>
        </p:spPr>
        <p:txBody>
          <a:bodyPr>
            <a:normAutofit fontScale="96875"/>
          </a:bodyPr>
          <a:p>
            <a:pPr indent="0" marL="0">
              <a:buNone/>
            </a:pPr>
            <a:r>
              <a:rPr altLang="en-GB" b="1" dirty="0" sz="3200" lang="en-US">
                <a:solidFill>
                  <a:srgbClr val="000000"/>
                </a:solidFill>
              </a:rPr>
              <a:t>BETA OWN YOUR LIFE PROJECT  LAUNCHED </a:t>
            </a:r>
            <a:r>
              <a:rPr altLang="en-GB" dirty="0" sz="3200" lang="en-US">
                <a:solidFill>
                  <a:srgbClr val="000000"/>
                </a:solidFill>
              </a:rPr>
              <a:t>in the year  2020.</a:t>
            </a:r>
            <a:endParaRPr dirty="0" sz="3200" lang="en-GB">
              <a:solidFill>
                <a:srgbClr val="000000"/>
              </a:solidFill>
            </a:endParaRPr>
          </a:p>
          <a:p>
            <a:pPr indent="0" marL="0">
              <a:buNone/>
            </a:pPr>
            <a:r>
              <a:rPr altLang="en-GB" dirty="0" sz="3200" lang="en-US">
                <a:solidFill>
                  <a:srgbClr val="000000"/>
                </a:solidFill>
              </a:rPr>
              <a:t>Born by experienced MLM rock stars from ED PLAN 3.0</a:t>
            </a:r>
            <a:endParaRPr dirty="0" sz="3200" lang="en-GB">
              <a:solidFill>
                <a:srgbClr val="000000"/>
              </a:solidFill>
            </a:endParaRPr>
          </a:p>
          <a:p>
            <a:pPr indent="0" marL="0">
              <a:buNone/>
            </a:pPr>
            <a:r>
              <a:rPr altLang="en-GB" dirty="0" sz="3200" lang="en-US">
                <a:solidFill>
                  <a:srgbClr val="000000"/>
                </a:solidFill>
              </a:rPr>
              <a:t>Having the B. O. Ds who have over 50 years experience in the </a:t>
            </a:r>
            <a:r>
              <a:rPr altLang="en-GB" b="1" dirty="0" sz="4400" lang="en-US">
                <a:solidFill>
                  <a:srgbClr val="02A5E3"/>
                </a:solidFill>
              </a:rPr>
              <a:t>connected economy.</a:t>
            </a:r>
          </a:p>
          <a:p>
            <a:pPr indent="0" marL="0">
              <a:buNone/>
            </a:pPr>
            <a:r>
              <a:rPr b="1" dirty="0" sz="4400" lang="en-US"/>
              <a:t>A GROUP OF LIKE-MINDED INDIVIDUALS WHOSE FINANCIAL STATUS WERE ON THEIR KNEES.</a:t>
            </a:r>
            <a:endParaRPr b="1" dirty="0" sz="4400" lang="en-GB">
              <a:solidFill>
                <a:srgbClr val="02A5E3"/>
              </a:solidFill>
            </a:endParaRPr>
          </a:p>
          <a:p>
            <a:pPr indent="0" marL="0">
              <a:buNone/>
            </a:pPr>
            <a:r>
              <a:rPr b="1" dirty="0" sz="3200" lang="en-US"/>
              <a:t>WE HAD A LOT OF CHALLENGES THAT NEEDED SOLUTIONS – ATTRITION, NEGATIVE ENERGY, COMPETITION WITHIN AND WITHOUT THE COMPANY, SCAMS ETC.</a:t>
            </a:r>
          </a:p>
          <a:p>
            <a:pPr indent="0" marL="0">
              <a:buNone/>
            </a:pPr>
            <a:endParaRPr dirty="0" sz="3200" lang="en-GB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slow"/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7"/>
                                        <p:tgtEl>
                                          <p:spTgt spid="10487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8"/>
                                        <p:tgtEl>
                                          <p:spTgt spid="10487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9">
                      <p:stCondLst>
                        <p:cond delay="indefinite"/>
                      </p:stCondLst>
                      <p:childTnLst>
                        <p:par>
                          <p:cTn fill="hold" id="10">
                            <p:stCondLst>
                              <p:cond delay="0"/>
                            </p:stCondLst>
                            <p:childTnLst>
                              <p:par>
                                <p:cTn fill="hold" id="11" nodeType="clickEffect" presetClass="entr" presetID="16" presetSubtype="2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dur="500" id="13"/>
                                        <p:tgtEl>
                                          <p:spTgt spid="10487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14" nodeType="withEffect" presetClass="entr" presetID="16" presetSubtype="2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dur="500" id="16"/>
                                        <p:tgtEl>
                                          <p:spTgt spid="10487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17" nodeType="withEffect" presetClass="entr" presetID="16" presetSubtype="2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dur="500" id="19"/>
                                        <p:tgtEl>
                                          <p:spTgt spid="10487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0">
                      <p:stCondLst>
                        <p:cond delay="indefinite"/>
                      </p:stCondLst>
                      <p:childTnLst>
                        <p:par>
                          <p:cTn fill="hold" id="21">
                            <p:stCondLst>
                              <p:cond delay="0"/>
                            </p:stCondLst>
                            <p:childTnLst>
                              <p:par>
                                <p:cTn fill="hold" id="22" nodeType="clickEffect" presetClass="entr" presetID="6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dur="2000" id="24"/>
                                        <p:tgtEl>
                                          <p:spTgt spid="10487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5">
                      <p:stCondLst>
                        <p:cond delay="indefinite"/>
                      </p:stCondLst>
                      <p:childTnLst>
                        <p:par>
                          <p:cTn fill="hold" id="26">
                            <p:stCondLst>
                              <p:cond delay="0"/>
                            </p:stCondLst>
                            <p:childTnLst>
                              <p:par>
                                <p:cTn fill="hold" id="27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4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29"/>
                                        <p:tgtEl>
                                          <p:spTgt spid="104874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30"/>
                                        <p:tgtEl>
                                          <p:spTgt spid="104874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739" grpId="0"/>
    </p:bldLst>
  </p:timing>
</p:sld>
</file>

<file path=ppt/tags/tag1.xml><?xml version="1.0" encoding="utf-8"?>
<p:tagLst xmlns:p="http://schemas.openxmlformats.org/presentationml/2006/main">
  <p:tag name="TIMING" val="|5.4|1.8|3|3.4|1.7|2.6|4|1.2|3|3.7|1|3.8"/>
</p:tagLst>
</file>

<file path=ppt/theme/_rels/theme3.xml.rels><?xml version="1.0" encoding="UTF-8" standalone="yes"?>
<Relationships xmlns="http://schemas.openxmlformats.org/package/2006/relationships"><Relationship Id="rId1" Type="http://schemas.openxmlformats.org/officeDocument/2006/relationships/image" Target="../media/image3.jpeg"/></Relationships>
</file>

<file path=ppt/theme/_rels/theme6.xml.rels><?xml version="1.0" encoding="UTF-8" standalone="yes"?>
<Relationships xmlns="http://schemas.openxmlformats.org/package/2006/relationships"><Relationship Id="rId1" Type="http://schemas.openxmlformats.org/officeDocument/2006/relationships/image" Target="../media/image5.jpeg"/></Relationships>
</file>

<file path=ppt/theme/theme1.xml><?xml version="1.0" encoding="utf-8"?>
<a:theme xmlns:a="http://schemas.openxmlformats.org/drawingml/2006/main" name="17_Office Theme">
  <a:themeElements>
    <a:clrScheme name="Office">
      <a:dk1>
        <a:sysClr lastClr="000000" val="windowText"/>
      </a:dk1>
      <a:lt1>
        <a:sysClr lastClr="FFFFFF" val="window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r="5400000" dist="2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Wisp">
  <a:themeElements>
    <a:clrScheme name="Wisp">
      <a:dk1>
        <a:sysClr lastClr="000000" val="windowText"/>
      </a:dk1>
      <a:lt1>
        <a:sysClr lastClr="FFFFFF" val="window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r="5400000" dist="254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r="5400000" dist="381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Ion Boardroom">
  <a:themeElements>
    <a:clrScheme name="Ion Boardroom">
      <a:dk1>
        <a:sysClr lastClr="000000" val="windowText"/>
      </a:dk1>
      <a:lt1>
        <a:sysClr lastClr="FFFFFF" val="window"/>
      </a:lt1>
      <a:dk2>
        <a:srgbClr val="EE5818"/>
      </a:dk2>
      <a:lt2>
        <a:srgbClr val="EBEBEB"/>
      </a:lt2>
      <a:accent1>
        <a:srgbClr val="F5A408"/>
      </a:accent1>
      <a:accent2>
        <a:srgbClr val="FA731A"/>
      </a:accent2>
      <a:accent3>
        <a:srgbClr val="AB9281"/>
      </a:accent3>
      <a:accent4>
        <a:srgbClr val="A18CD0"/>
      </a:accent4>
      <a:accent5>
        <a:srgbClr val="8EBBD2"/>
      </a:accent5>
      <a:accent6>
        <a:srgbClr val="ACC995"/>
      </a:accent6>
      <a:hlink>
        <a:srgbClr val="FAC96A"/>
      </a:hlink>
      <a:folHlink>
        <a:srgbClr val="FCDB9B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r="5400000" dist="254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r="5400000" dist="381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dir="tl" rig="threePt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04000"/>
                <a:satMod val="128000"/>
                <a:lumMod val="10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68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42000"/>
                <a:hueMod val="42000"/>
                <a:satMod val="124000"/>
                <a:lumMod val="62000"/>
              </a:schemeClr>
              <a:schemeClr val="phClr">
                <a:tint val="96000"/>
                <a:satMod val="130000"/>
              </a:schemeClr>
            </a:duotone>
          </a:blip>
          <a:stretch>
            <a:fillRect/>
          </a:stretch>
        </a:blipFill>
      </a:bgFillStyleLst>
    </a:fmtScheme>
  </a:themeElements>
</a:theme>
</file>

<file path=ppt/theme/theme4.xml><?xml version="1.0" encoding="utf-8"?>
<a:theme xmlns:a="http://schemas.openxmlformats.org/drawingml/2006/main" name="Wisp">
  <a:themeElements>
    <a:clrScheme name="Wisp">
      <a:dk1>
        <a:sysClr lastClr="000000" val="windowText"/>
      </a:dk1>
      <a:lt1>
        <a:sysClr lastClr="FFFFFF" val="window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r="5400000" dist="254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r="5400000" dist="381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Wisp">
  <a:themeElements>
    <a:clrScheme name="Wisp">
      <a:dk1>
        <a:sysClr lastClr="000000" val="windowText"/>
      </a:dk1>
      <a:lt1>
        <a:sysClr lastClr="FFFFFF" val="window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r="5400000" dist="254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r="5400000" dist="381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Mesh">
  <a:themeElements>
    <a:clrScheme name="Mesh">
      <a:dk1>
        <a:sysClr lastClr="000000" val="windowText"/>
      </a:dk1>
      <a:lt1>
        <a:sysClr lastClr="FFFFFF" val="window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r="13500000" dist="25400">
              <a:srgbClr val="000000">
                <a:alpha val="55000"/>
              </a:srgbClr>
            </a:innerShdw>
          </a:effectLst>
        </a:effectStyle>
        <a:effectStyle>
          <a:effectLst>
            <a:outerShdw blurRad="50800" dir="5400000" dist="381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dir="tl" rig="threePt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>
            <a:fillRect/>
          </a:stretch>
        </a:blip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ysClr lastClr="000000" val="windowText"/>
      </a:dk1>
      <a:lt1>
        <a:sysClr lastClr="FFFFFF" val="window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Properties xmlns="http://schemas.openxmlformats.org/officeDocument/2006/extended-properties">
  <Application>Microsoft Office PowerPoint</Application>
  <ScaleCrop>0</ScaleCrop>
  <LinksUpToDate>0</LinksUpToDate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:title>EVOLUTION OF ECONOMY</dc:title>
  <dc:creator>Abba L Yila</dc:creator>
  <cp:lastModifiedBy>COLLINS OWAGA</cp:lastModifiedBy>
  <dcterms:created xsi:type="dcterms:W3CDTF">2022-02-22T12:46:24Z</dcterms:created>
  <dcterms:modified xsi:type="dcterms:W3CDTF">2023-12-02T15:50:58Z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87b31ea7887e4609953f9f60b98fff79</vt:lpwstr>
  </property>
</Properties>
</file>